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68" r:id="rId4"/>
    <p:sldId id="264" r:id="rId5"/>
    <p:sldId id="265" r:id="rId6"/>
    <p:sldId id="257" r:id="rId7"/>
    <p:sldId id="270" r:id="rId8"/>
    <p:sldId id="271" r:id="rId9"/>
    <p:sldId id="272" r:id="rId10"/>
    <p:sldId id="273" r:id="rId11"/>
    <p:sldId id="276" r:id="rId12"/>
    <p:sldId id="277" r:id="rId13"/>
    <p:sldId id="281" r:id="rId14"/>
    <p:sldId id="278" r:id="rId15"/>
    <p:sldId id="279" r:id="rId16"/>
    <p:sldId id="280" r:id="rId17"/>
    <p:sldId id="282" r:id="rId18"/>
    <p:sldId id="261"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E256D-AAB7-8363-9798-58B9F8681703}" v="62" dt="2022-12-01T13:51:05.403"/>
    <p1510:client id="{509BDA85-D062-444C-BBF2-3E2CB4C1A71E}" v="40" dt="2022-12-05T14:09:15.531"/>
    <p1510:client id="{768CF2FE-2813-5C8A-9BCA-2E8F7B4CFECE}" v="179" dt="2022-11-30T13:59:33.898"/>
    <p1510:client id="{7955B236-283B-23DD-C891-E50FBDB10D4D}" v="15" dt="2022-12-06T08:25:14.976"/>
    <p1510:client id="{A76B630C-6AF8-9850-4115-E0655411A0A7}" v="782" dt="2022-12-01T13:32:50.943"/>
    <p1510:client id="{A87D68DA-A3B2-D851-BD7D-10FBF2FA14BC}" v="35" dt="2022-12-01T14:49:25.784"/>
    <p1510:client id="{AD94C3AC-6134-7C2D-E119-3D76FBFCF252}" v="621" dt="2022-11-30T13:53:1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berio Moscardelli" userId="S::t.moscardelli@polygonalngo.onmicrosoft.com::d4745261-8fa0-46f4-894a-2949b66757c4" providerId="AD" clId="Web-{A87D68DA-A3B2-D851-BD7D-10FBF2FA14BC}"/>
    <pc:docChg chg="addSld modSld">
      <pc:chgData name="Tiberio Moscardelli" userId="S::t.moscardelli@polygonalngo.onmicrosoft.com::d4745261-8fa0-46f4-894a-2949b66757c4" providerId="AD" clId="Web-{A87D68DA-A3B2-D851-BD7D-10FBF2FA14BC}" dt="2022-12-01T14:49:25.784" v="33"/>
      <pc:docMkLst>
        <pc:docMk/>
      </pc:docMkLst>
      <pc:sldChg chg="delSp modSp add replId">
        <pc:chgData name="Tiberio Moscardelli" userId="S::t.moscardelli@polygonalngo.onmicrosoft.com::d4745261-8fa0-46f4-894a-2949b66757c4" providerId="AD" clId="Web-{A87D68DA-A3B2-D851-BD7D-10FBF2FA14BC}" dt="2022-12-01T14:49:25.784" v="33"/>
        <pc:sldMkLst>
          <pc:docMk/>
          <pc:sldMk cId="3182156187" sldId="281"/>
        </pc:sldMkLst>
        <pc:spChg chg="mod">
          <ac:chgData name="Tiberio Moscardelli" userId="S::t.moscardelli@polygonalngo.onmicrosoft.com::d4745261-8fa0-46f4-894a-2949b66757c4" providerId="AD" clId="Web-{A87D68DA-A3B2-D851-BD7D-10FBF2FA14BC}" dt="2022-12-01T14:49:20.409" v="5" actId="1076"/>
          <ac:spMkLst>
            <pc:docMk/>
            <pc:sldMk cId="3182156187" sldId="281"/>
            <ac:spMk id="2" creationId="{0C7850C0-A853-39D8-999B-2262F83EAC10}"/>
          </ac:spMkLst>
        </pc:spChg>
        <pc:picChg chg="del">
          <ac:chgData name="Tiberio Moscardelli" userId="S::t.moscardelli@polygonalngo.onmicrosoft.com::d4745261-8fa0-46f4-894a-2949b66757c4" providerId="AD" clId="Web-{A87D68DA-A3B2-D851-BD7D-10FBF2FA14BC}" dt="2022-12-01T14:49:16.456" v="3"/>
          <ac:picMkLst>
            <pc:docMk/>
            <pc:sldMk cId="3182156187" sldId="281"/>
            <ac:picMk id="3" creationId="{1EF09B1F-D561-CA4E-692B-88760156F3E4}"/>
          </ac:picMkLst>
        </pc:picChg>
        <pc:inkChg chg="del">
          <ac:chgData name="Tiberio Moscardelli" userId="S::t.moscardelli@polygonalngo.onmicrosoft.com::d4745261-8fa0-46f4-894a-2949b66757c4" providerId="AD" clId="Web-{A87D68DA-A3B2-D851-BD7D-10FBF2FA14BC}" dt="2022-12-01T14:49:23.800" v="31"/>
          <ac:inkMkLst>
            <pc:docMk/>
            <pc:sldMk cId="3182156187" sldId="281"/>
            <ac:inkMk id="10" creationId="{D7C22BCA-F2E2-244F-6EDB-DB4E54C8B58E}"/>
          </ac:inkMkLst>
        </pc:inkChg>
        <pc:inkChg chg="del">
          <ac:chgData name="Tiberio Moscardelli" userId="S::t.moscardelli@polygonalngo.onmicrosoft.com::d4745261-8fa0-46f4-894a-2949b66757c4" providerId="AD" clId="Web-{A87D68DA-A3B2-D851-BD7D-10FBF2FA14BC}" dt="2022-12-01T14:49:23.800" v="30"/>
          <ac:inkMkLst>
            <pc:docMk/>
            <pc:sldMk cId="3182156187" sldId="281"/>
            <ac:inkMk id="11" creationId="{4C59AEFA-384F-A8D9-005F-E293AE7F6F6E}"/>
          </ac:inkMkLst>
        </pc:inkChg>
        <pc:inkChg chg="del">
          <ac:chgData name="Tiberio Moscardelli" userId="S::t.moscardelli@polygonalngo.onmicrosoft.com::d4745261-8fa0-46f4-894a-2949b66757c4" providerId="AD" clId="Web-{A87D68DA-A3B2-D851-BD7D-10FBF2FA14BC}" dt="2022-12-01T14:49:23.800" v="29"/>
          <ac:inkMkLst>
            <pc:docMk/>
            <pc:sldMk cId="3182156187" sldId="281"/>
            <ac:inkMk id="26" creationId="{E2B8DA8C-5716-AAB4-334B-1781E7B48543}"/>
          </ac:inkMkLst>
        </pc:inkChg>
        <pc:inkChg chg="del">
          <ac:chgData name="Tiberio Moscardelli" userId="S::t.moscardelli@polygonalngo.onmicrosoft.com::d4745261-8fa0-46f4-894a-2949b66757c4" providerId="AD" clId="Web-{A87D68DA-A3B2-D851-BD7D-10FBF2FA14BC}" dt="2022-12-01T14:49:23.800" v="28"/>
          <ac:inkMkLst>
            <pc:docMk/>
            <pc:sldMk cId="3182156187" sldId="281"/>
            <ac:inkMk id="27" creationId="{975159C4-11C3-E4FC-ABFC-357B956A853E}"/>
          </ac:inkMkLst>
        </pc:inkChg>
        <pc:inkChg chg="del">
          <ac:chgData name="Tiberio Moscardelli" userId="S::t.moscardelli@polygonalngo.onmicrosoft.com::d4745261-8fa0-46f4-894a-2949b66757c4" providerId="AD" clId="Web-{A87D68DA-A3B2-D851-BD7D-10FBF2FA14BC}" dt="2022-12-01T14:49:23.800" v="27"/>
          <ac:inkMkLst>
            <pc:docMk/>
            <pc:sldMk cId="3182156187" sldId="281"/>
            <ac:inkMk id="28" creationId="{B262829B-600C-3EC2-3D7B-C107D9484829}"/>
          </ac:inkMkLst>
        </pc:inkChg>
        <pc:inkChg chg="del">
          <ac:chgData name="Tiberio Moscardelli" userId="S::t.moscardelli@polygonalngo.onmicrosoft.com::d4745261-8fa0-46f4-894a-2949b66757c4" providerId="AD" clId="Web-{A87D68DA-A3B2-D851-BD7D-10FBF2FA14BC}" dt="2022-12-01T14:49:23.800" v="26"/>
          <ac:inkMkLst>
            <pc:docMk/>
            <pc:sldMk cId="3182156187" sldId="281"/>
            <ac:inkMk id="29" creationId="{9AD3AA36-01A3-E06F-691E-229B7CC03B78}"/>
          </ac:inkMkLst>
        </pc:inkChg>
        <pc:inkChg chg="del">
          <ac:chgData name="Tiberio Moscardelli" userId="S::t.moscardelli@polygonalngo.onmicrosoft.com::d4745261-8fa0-46f4-894a-2949b66757c4" providerId="AD" clId="Web-{A87D68DA-A3B2-D851-BD7D-10FBF2FA14BC}" dt="2022-12-01T14:49:23.800" v="25"/>
          <ac:inkMkLst>
            <pc:docMk/>
            <pc:sldMk cId="3182156187" sldId="281"/>
            <ac:inkMk id="30" creationId="{E259777D-3119-A778-2336-BF91844BEE39}"/>
          </ac:inkMkLst>
        </pc:inkChg>
        <pc:inkChg chg="del">
          <ac:chgData name="Tiberio Moscardelli" userId="S::t.moscardelli@polygonalngo.onmicrosoft.com::d4745261-8fa0-46f4-894a-2949b66757c4" providerId="AD" clId="Web-{A87D68DA-A3B2-D851-BD7D-10FBF2FA14BC}" dt="2022-12-01T14:49:23.800" v="24"/>
          <ac:inkMkLst>
            <pc:docMk/>
            <pc:sldMk cId="3182156187" sldId="281"/>
            <ac:inkMk id="31" creationId="{655B434B-DD32-7ADE-D35A-0B5489073B72}"/>
          </ac:inkMkLst>
        </pc:inkChg>
        <pc:inkChg chg="del">
          <ac:chgData name="Tiberio Moscardelli" userId="S::t.moscardelli@polygonalngo.onmicrosoft.com::d4745261-8fa0-46f4-894a-2949b66757c4" providerId="AD" clId="Web-{A87D68DA-A3B2-D851-BD7D-10FBF2FA14BC}" dt="2022-12-01T14:49:23.800" v="23"/>
          <ac:inkMkLst>
            <pc:docMk/>
            <pc:sldMk cId="3182156187" sldId="281"/>
            <ac:inkMk id="32" creationId="{2F363718-A150-B035-8611-848DCE16A5BF}"/>
          </ac:inkMkLst>
        </pc:inkChg>
        <pc:inkChg chg="del">
          <ac:chgData name="Tiberio Moscardelli" userId="S::t.moscardelli@polygonalngo.onmicrosoft.com::d4745261-8fa0-46f4-894a-2949b66757c4" providerId="AD" clId="Web-{A87D68DA-A3B2-D851-BD7D-10FBF2FA14BC}" dt="2022-12-01T14:49:25.784" v="33"/>
          <ac:inkMkLst>
            <pc:docMk/>
            <pc:sldMk cId="3182156187" sldId="281"/>
            <ac:inkMk id="33" creationId="{188BC00E-641D-C9D8-F4D4-F1A388CB6B1B}"/>
          </ac:inkMkLst>
        </pc:inkChg>
        <pc:inkChg chg="del">
          <ac:chgData name="Tiberio Moscardelli" userId="S::t.moscardelli@polygonalngo.onmicrosoft.com::d4745261-8fa0-46f4-894a-2949b66757c4" providerId="AD" clId="Web-{A87D68DA-A3B2-D851-BD7D-10FBF2FA14BC}" dt="2022-12-01T14:49:25.394" v="32"/>
          <ac:inkMkLst>
            <pc:docMk/>
            <pc:sldMk cId="3182156187" sldId="281"/>
            <ac:inkMk id="34" creationId="{D248E40B-A0D8-9C5B-86C8-47956363757B}"/>
          </ac:inkMkLst>
        </pc:inkChg>
        <pc:inkChg chg="del">
          <ac:chgData name="Tiberio Moscardelli" userId="S::t.moscardelli@polygonalngo.onmicrosoft.com::d4745261-8fa0-46f4-894a-2949b66757c4" providerId="AD" clId="Web-{A87D68DA-A3B2-D851-BD7D-10FBF2FA14BC}" dt="2022-12-01T14:49:23.800" v="22"/>
          <ac:inkMkLst>
            <pc:docMk/>
            <pc:sldMk cId="3182156187" sldId="281"/>
            <ac:inkMk id="35" creationId="{45F8B7BF-2B5E-B6C1-DE85-C1C64F1E77D2}"/>
          </ac:inkMkLst>
        </pc:inkChg>
        <pc:inkChg chg="del">
          <ac:chgData name="Tiberio Moscardelli" userId="S::t.moscardelli@polygonalngo.onmicrosoft.com::d4745261-8fa0-46f4-894a-2949b66757c4" providerId="AD" clId="Web-{A87D68DA-A3B2-D851-BD7D-10FBF2FA14BC}" dt="2022-12-01T14:49:23.800" v="21"/>
          <ac:inkMkLst>
            <pc:docMk/>
            <pc:sldMk cId="3182156187" sldId="281"/>
            <ac:inkMk id="36" creationId="{A4036BB2-D4B0-1C9E-54EC-2F0581A9E13B}"/>
          </ac:inkMkLst>
        </pc:inkChg>
        <pc:inkChg chg="del">
          <ac:chgData name="Tiberio Moscardelli" userId="S::t.moscardelli@polygonalngo.onmicrosoft.com::d4745261-8fa0-46f4-894a-2949b66757c4" providerId="AD" clId="Web-{A87D68DA-A3B2-D851-BD7D-10FBF2FA14BC}" dt="2022-12-01T14:49:23.800" v="20"/>
          <ac:inkMkLst>
            <pc:docMk/>
            <pc:sldMk cId="3182156187" sldId="281"/>
            <ac:inkMk id="37" creationId="{377BB362-79AD-47AE-17DD-25BCCCAB350C}"/>
          </ac:inkMkLst>
        </pc:inkChg>
        <pc:inkChg chg="del">
          <ac:chgData name="Tiberio Moscardelli" userId="S::t.moscardelli@polygonalngo.onmicrosoft.com::d4745261-8fa0-46f4-894a-2949b66757c4" providerId="AD" clId="Web-{A87D68DA-A3B2-D851-BD7D-10FBF2FA14BC}" dt="2022-12-01T14:49:23.800" v="19"/>
          <ac:inkMkLst>
            <pc:docMk/>
            <pc:sldMk cId="3182156187" sldId="281"/>
            <ac:inkMk id="38" creationId="{D3C534E2-B511-F876-F8F7-29064836338F}"/>
          </ac:inkMkLst>
        </pc:inkChg>
        <pc:inkChg chg="del">
          <ac:chgData name="Tiberio Moscardelli" userId="S::t.moscardelli@polygonalngo.onmicrosoft.com::d4745261-8fa0-46f4-894a-2949b66757c4" providerId="AD" clId="Web-{A87D68DA-A3B2-D851-BD7D-10FBF2FA14BC}" dt="2022-12-01T14:49:23.800" v="18"/>
          <ac:inkMkLst>
            <pc:docMk/>
            <pc:sldMk cId="3182156187" sldId="281"/>
            <ac:inkMk id="39" creationId="{A33615F2-4A29-95C2-F713-714657459B5A}"/>
          </ac:inkMkLst>
        </pc:inkChg>
        <pc:inkChg chg="del">
          <ac:chgData name="Tiberio Moscardelli" userId="S::t.moscardelli@polygonalngo.onmicrosoft.com::d4745261-8fa0-46f4-894a-2949b66757c4" providerId="AD" clId="Web-{A87D68DA-A3B2-D851-BD7D-10FBF2FA14BC}" dt="2022-12-01T14:49:23.800" v="17"/>
          <ac:inkMkLst>
            <pc:docMk/>
            <pc:sldMk cId="3182156187" sldId="281"/>
            <ac:inkMk id="40" creationId="{83602470-A414-3957-6E6D-B5EA62D0D135}"/>
          </ac:inkMkLst>
        </pc:inkChg>
        <pc:inkChg chg="del">
          <ac:chgData name="Tiberio Moscardelli" userId="S::t.moscardelli@polygonalngo.onmicrosoft.com::d4745261-8fa0-46f4-894a-2949b66757c4" providerId="AD" clId="Web-{A87D68DA-A3B2-D851-BD7D-10FBF2FA14BC}" dt="2022-12-01T14:49:23.800" v="16"/>
          <ac:inkMkLst>
            <pc:docMk/>
            <pc:sldMk cId="3182156187" sldId="281"/>
            <ac:inkMk id="41" creationId="{DD0C5EE4-0776-E4CF-7CEE-CC9E0A841E89}"/>
          </ac:inkMkLst>
        </pc:inkChg>
        <pc:inkChg chg="del">
          <ac:chgData name="Tiberio Moscardelli" userId="S::t.moscardelli@polygonalngo.onmicrosoft.com::d4745261-8fa0-46f4-894a-2949b66757c4" providerId="AD" clId="Web-{A87D68DA-A3B2-D851-BD7D-10FBF2FA14BC}" dt="2022-12-01T14:49:23.800" v="15"/>
          <ac:inkMkLst>
            <pc:docMk/>
            <pc:sldMk cId="3182156187" sldId="281"/>
            <ac:inkMk id="42" creationId="{06198768-38BC-D4E7-D005-0ECAD507EE83}"/>
          </ac:inkMkLst>
        </pc:inkChg>
        <pc:inkChg chg="del">
          <ac:chgData name="Tiberio Moscardelli" userId="S::t.moscardelli@polygonalngo.onmicrosoft.com::d4745261-8fa0-46f4-894a-2949b66757c4" providerId="AD" clId="Web-{A87D68DA-A3B2-D851-BD7D-10FBF2FA14BC}" dt="2022-12-01T14:49:23.800" v="14"/>
          <ac:inkMkLst>
            <pc:docMk/>
            <pc:sldMk cId="3182156187" sldId="281"/>
            <ac:inkMk id="43" creationId="{CF14AC4C-6706-1A21-5B61-6C46C2A57A49}"/>
          </ac:inkMkLst>
        </pc:inkChg>
        <pc:inkChg chg="del">
          <ac:chgData name="Tiberio Moscardelli" userId="S::t.moscardelli@polygonalngo.onmicrosoft.com::d4745261-8fa0-46f4-894a-2949b66757c4" providerId="AD" clId="Web-{A87D68DA-A3B2-D851-BD7D-10FBF2FA14BC}" dt="2022-12-01T14:49:23.800" v="13"/>
          <ac:inkMkLst>
            <pc:docMk/>
            <pc:sldMk cId="3182156187" sldId="281"/>
            <ac:inkMk id="49" creationId="{26F4637B-165A-9953-B5CD-43211908EBA2}"/>
          </ac:inkMkLst>
        </pc:inkChg>
        <pc:inkChg chg="del">
          <ac:chgData name="Tiberio Moscardelli" userId="S::t.moscardelli@polygonalngo.onmicrosoft.com::d4745261-8fa0-46f4-894a-2949b66757c4" providerId="AD" clId="Web-{A87D68DA-A3B2-D851-BD7D-10FBF2FA14BC}" dt="2022-12-01T14:49:23.800" v="12"/>
          <ac:inkMkLst>
            <pc:docMk/>
            <pc:sldMk cId="3182156187" sldId="281"/>
            <ac:inkMk id="50" creationId="{F2052F3F-1B54-20C5-3A49-09344D52114A}"/>
          </ac:inkMkLst>
        </pc:inkChg>
        <pc:inkChg chg="del">
          <ac:chgData name="Tiberio Moscardelli" userId="S::t.moscardelli@polygonalngo.onmicrosoft.com::d4745261-8fa0-46f4-894a-2949b66757c4" providerId="AD" clId="Web-{A87D68DA-A3B2-D851-BD7D-10FBF2FA14BC}" dt="2022-12-01T14:49:23.800" v="11"/>
          <ac:inkMkLst>
            <pc:docMk/>
            <pc:sldMk cId="3182156187" sldId="281"/>
            <ac:inkMk id="51" creationId="{F2B12699-F986-FF86-DBC2-4229CD3CC40D}"/>
          </ac:inkMkLst>
        </pc:inkChg>
        <pc:inkChg chg="del">
          <ac:chgData name="Tiberio Moscardelli" userId="S::t.moscardelli@polygonalngo.onmicrosoft.com::d4745261-8fa0-46f4-894a-2949b66757c4" providerId="AD" clId="Web-{A87D68DA-A3B2-D851-BD7D-10FBF2FA14BC}" dt="2022-12-01T14:49:23.800" v="10"/>
          <ac:inkMkLst>
            <pc:docMk/>
            <pc:sldMk cId="3182156187" sldId="281"/>
            <ac:inkMk id="52" creationId="{901FFCF8-9A04-62ED-A8E9-9FC2A6DAD02A}"/>
          </ac:inkMkLst>
        </pc:inkChg>
        <pc:inkChg chg="del">
          <ac:chgData name="Tiberio Moscardelli" userId="S::t.moscardelli@polygonalngo.onmicrosoft.com::d4745261-8fa0-46f4-894a-2949b66757c4" providerId="AD" clId="Web-{A87D68DA-A3B2-D851-BD7D-10FBF2FA14BC}" dt="2022-12-01T14:49:23.800" v="9"/>
          <ac:inkMkLst>
            <pc:docMk/>
            <pc:sldMk cId="3182156187" sldId="281"/>
            <ac:inkMk id="53" creationId="{806C2A68-5CA1-E04C-D4CF-4562FF008D3A}"/>
          </ac:inkMkLst>
        </pc:inkChg>
        <pc:inkChg chg="del">
          <ac:chgData name="Tiberio Moscardelli" userId="S::t.moscardelli@polygonalngo.onmicrosoft.com::d4745261-8fa0-46f4-894a-2949b66757c4" providerId="AD" clId="Web-{A87D68DA-A3B2-D851-BD7D-10FBF2FA14BC}" dt="2022-12-01T14:49:23.800" v="8"/>
          <ac:inkMkLst>
            <pc:docMk/>
            <pc:sldMk cId="3182156187" sldId="281"/>
            <ac:inkMk id="54" creationId="{8775CF18-6958-2199-EE99-D84E0FE63A38}"/>
          </ac:inkMkLst>
        </pc:inkChg>
        <pc:inkChg chg="del">
          <ac:chgData name="Tiberio Moscardelli" userId="S::t.moscardelli@polygonalngo.onmicrosoft.com::d4745261-8fa0-46f4-894a-2949b66757c4" providerId="AD" clId="Web-{A87D68DA-A3B2-D851-BD7D-10FBF2FA14BC}" dt="2022-12-01T14:49:23.800" v="7"/>
          <ac:inkMkLst>
            <pc:docMk/>
            <pc:sldMk cId="3182156187" sldId="281"/>
            <ac:inkMk id="55" creationId="{E054179B-95D9-0C01-DA8F-5829C7D1DA65}"/>
          </ac:inkMkLst>
        </pc:inkChg>
        <pc:inkChg chg="del">
          <ac:chgData name="Tiberio Moscardelli" userId="S::t.moscardelli@polygonalngo.onmicrosoft.com::d4745261-8fa0-46f4-894a-2949b66757c4" providerId="AD" clId="Web-{A87D68DA-A3B2-D851-BD7D-10FBF2FA14BC}" dt="2022-12-01T14:49:23.784" v="6"/>
          <ac:inkMkLst>
            <pc:docMk/>
            <pc:sldMk cId="3182156187" sldId="281"/>
            <ac:inkMk id="56" creationId="{352ED8E0-9686-3347-81BC-3068E77A606F}"/>
          </ac:inkMkLst>
        </pc:inkChg>
      </pc:sldChg>
    </pc:docChg>
  </pc:docChgLst>
  <pc:docChgLst>
    <pc:chgData name="Tiberio Moscardelli" userId="S::t.moscardelli@polygonalngo.onmicrosoft.com::d4745261-8fa0-46f4-894a-2949b66757c4" providerId="AD" clId="Web-{509BDA85-D062-444C-BBF2-3E2CB4C1A71E}"/>
    <pc:docChg chg="modSld">
      <pc:chgData name="Tiberio Moscardelli" userId="S::t.moscardelli@polygonalngo.onmicrosoft.com::d4745261-8fa0-46f4-894a-2949b66757c4" providerId="AD" clId="Web-{509BDA85-D062-444C-BBF2-3E2CB4C1A71E}" dt="2022-12-05T14:09:15.406" v="38" actId="14100"/>
      <pc:docMkLst>
        <pc:docMk/>
      </pc:docMkLst>
      <pc:sldChg chg="addSp modSp mod setBg">
        <pc:chgData name="Tiberio Moscardelli" userId="S::t.moscardelli@polygonalngo.onmicrosoft.com::d4745261-8fa0-46f4-894a-2949b66757c4" providerId="AD" clId="Web-{509BDA85-D062-444C-BBF2-3E2CB4C1A71E}" dt="2022-12-05T14:09:15.406" v="38" actId="14100"/>
        <pc:sldMkLst>
          <pc:docMk/>
          <pc:sldMk cId="3182156187" sldId="281"/>
        </pc:sldMkLst>
        <pc:spChg chg="mod">
          <ac:chgData name="Tiberio Moscardelli" userId="S::t.moscardelli@polygonalngo.onmicrosoft.com::d4745261-8fa0-46f4-894a-2949b66757c4" providerId="AD" clId="Web-{509BDA85-D062-444C-BBF2-3E2CB4C1A71E}" dt="2022-12-05T14:09:15.406" v="38" actId="14100"/>
          <ac:spMkLst>
            <pc:docMk/>
            <pc:sldMk cId="3182156187" sldId="281"/>
            <ac:spMk id="2" creationId="{0C7850C0-A853-39D8-999B-2262F83EAC10}"/>
          </ac:spMkLst>
        </pc:spChg>
        <pc:spChg chg="add">
          <ac:chgData name="Tiberio Moscardelli" userId="S::t.moscardelli@polygonalngo.onmicrosoft.com::d4745261-8fa0-46f4-894a-2949b66757c4" providerId="AD" clId="Web-{509BDA85-D062-444C-BBF2-3E2CB4C1A71E}" dt="2022-12-05T14:07:25.590" v="15"/>
          <ac:spMkLst>
            <pc:docMk/>
            <pc:sldMk cId="3182156187" sldId="281"/>
            <ac:spMk id="8" creationId="{7316481C-0A49-4796-812B-0D64F063B720}"/>
          </ac:spMkLst>
        </pc:spChg>
        <pc:spChg chg="add">
          <ac:chgData name="Tiberio Moscardelli" userId="S::t.moscardelli@polygonalngo.onmicrosoft.com::d4745261-8fa0-46f4-894a-2949b66757c4" providerId="AD" clId="Web-{509BDA85-D062-444C-BBF2-3E2CB4C1A71E}" dt="2022-12-05T14:07:25.590" v="15"/>
          <ac:spMkLst>
            <pc:docMk/>
            <pc:sldMk cId="3182156187" sldId="281"/>
            <ac:spMk id="13" creationId="{A5271697-90F1-4A23-8EF2-0179F2EAFACB}"/>
          </ac:spMkLst>
        </pc:spChg>
        <pc:spChg chg="add">
          <ac:chgData name="Tiberio Moscardelli" userId="S::t.moscardelli@polygonalngo.onmicrosoft.com::d4745261-8fa0-46f4-894a-2949b66757c4" providerId="AD" clId="Web-{509BDA85-D062-444C-BBF2-3E2CB4C1A71E}" dt="2022-12-05T14:07:25.590" v="15"/>
          <ac:spMkLst>
            <pc:docMk/>
            <pc:sldMk cId="3182156187" sldId="281"/>
            <ac:spMk id="59" creationId="{D9F5512A-48E1-4C07-B75E-3CCC517B6804}"/>
          </ac:spMkLst>
        </pc:spChg>
        <pc:grpChg chg="add">
          <ac:chgData name="Tiberio Moscardelli" userId="S::t.moscardelli@polygonalngo.onmicrosoft.com::d4745261-8fa0-46f4-894a-2949b66757c4" providerId="AD" clId="Web-{509BDA85-D062-444C-BBF2-3E2CB4C1A71E}" dt="2022-12-05T14:07:25.590" v="15"/>
          <ac:grpSpMkLst>
            <pc:docMk/>
            <pc:sldMk cId="3182156187" sldId="281"/>
            <ac:grpSpMk id="15" creationId="{1F49CE81-B2F4-47B2-9D4A-886DCE0A8404}"/>
          </ac:grpSpMkLst>
        </pc:grpChg>
        <pc:picChg chg="add mod">
          <ac:chgData name="Tiberio Moscardelli" userId="S::t.moscardelli@polygonalngo.onmicrosoft.com::d4745261-8fa0-46f4-894a-2949b66757c4" providerId="AD" clId="Web-{509BDA85-D062-444C-BBF2-3E2CB4C1A71E}" dt="2022-12-05T14:07:25.590" v="15"/>
          <ac:picMkLst>
            <pc:docMk/>
            <pc:sldMk cId="3182156187" sldId="281"/>
            <ac:picMk id="3" creationId="{8EC15080-AB91-421D-BACB-36E183B9D0E4}"/>
          </ac:picMkLst>
        </pc:picChg>
        <pc:picChg chg="add mod ord">
          <ac:chgData name="Tiberio Moscardelli" userId="S::t.moscardelli@polygonalngo.onmicrosoft.com::d4745261-8fa0-46f4-894a-2949b66757c4" providerId="AD" clId="Web-{509BDA85-D062-444C-BBF2-3E2CB4C1A71E}" dt="2022-12-05T14:07:25.590" v="15"/>
          <ac:picMkLst>
            <pc:docMk/>
            <pc:sldMk cId="3182156187" sldId="281"/>
            <ac:picMk id="4" creationId="{40491FF7-CF07-CA16-919D-E3A6D25FC2F9}"/>
          </ac:picMkLst>
        </pc:picChg>
        <pc:picChg chg="mod ord">
          <ac:chgData name="Tiberio Moscardelli" userId="S::t.moscardelli@polygonalngo.onmicrosoft.com::d4745261-8fa0-46f4-894a-2949b66757c4" providerId="AD" clId="Web-{509BDA85-D062-444C-BBF2-3E2CB4C1A71E}" dt="2022-12-05T14:07:42.434" v="16" actId="1076"/>
          <ac:picMkLst>
            <pc:docMk/>
            <pc:sldMk cId="3182156187" sldId="281"/>
            <ac:picMk id="5" creationId="{702BBD64-B121-33E8-3F58-BA5A75F053B8}"/>
          </ac:picMkLst>
        </pc:picChg>
        <pc:picChg chg="add mod">
          <ac:chgData name="Tiberio Moscardelli" userId="S::t.moscardelli@polygonalngo.onmicrosoft.com::d4745261-8fa0-46f4-894a-2949b66757c4" providerId="AD" clId="Web-{509BDA85-D062-444C-BBF2-3E2CB4C1A71E}" dt="2022-12-05T14:07:25.590" v="15"/>
          <ac:picMkLst>
            <pc:docMk/>
            <pc:sldMk cId="3182156187" sldId="281"/>
            <ac:picMk id="6" creationId="{74F7B6D7-68E8-20A8-CCAA-1F7F62B1D536}"/>
          </ac:picMkLst>
        </pc:picChg>
      </pc:sldChg>
    </pc:docChg>
  </pc:docChgLst>
  <pc:docChgLst>
    <pc:chgData name="APS Polygonal" userId="aef7c9e3-e6c7-4f2e-80df-6e877c6e2d97" providerId="ADAL" clId="{1C65F423-0A2A-4245-BA51-6CB5AB22BD92}"/>
    <pc:docChg chg="modSld">
      <pc:chgData name="APS Polygonal" userId="aef7c9e3-e6c7-4f2e-80df-6e877c6e2d97" providerId="ADAL" clId="{1C65F423-0A2A-4245-BA51-6CB5AB22BD92}" dt="2022-04-26T11:13:59.720" v="2" actId="1076"/>
      <pc:docMkLst>
        <pc:docMk/>
      </pc:docMkLst>
      <pc:sldChg chg="modSp mod">
        <pc:chgData name="APS Polygonal" userId="aef7c9e3-e6c7-4f2e-80df-6e877c6e2d97" providerId="ADAL" clId="{1C65F423-0A2A-4245-BA51-6CB5AB22BD92}" dt="2022-04-26T11:13:59.720" v="2" actId="1076"/>
        <pc:sldMkLst>
          <pc:docMk/>
          <pc:sldMk cId="1230799283" sldId="268"/>
        </pc:sldMkLst>
        <pc:picChg chg="mod">
          <ac:chgData name="APS Polygonal" userId="aef7c9e3-e6c7-4f2e-80df-6e877c6e2d97" providerId="ADAL" clId="{1C65F423-0A2A-4245-BA51-6CB5AB22BD92}" dt="2022-04-26T11:13:59.720" v="2" actId="1076"/>
          <ac:picMkLst>
            <pc:docMk/>
            <pc:sldMk cId="1230799283" sldId="268"/>
            <ac:picMk id="4" creationId="{3522D7F6-ED3C-4F21-A16E-24145B66D112}"/>
          </ac:picMkLst>
        </pc:picChg>
      </pc:sldChg>
    </pc:docChg>
  </pc:docChgLst>
  <pc:docChgLst>
    <pc:chgData name="Tiberio Moscardelli" userId="S::t.moscardelli@polygonalngo.onmicrosoft.com::d4745261-8fa0-46f4-894a-2949b66757c4" providerId="AD" clId="Web-{7955B236-283B-23DD-C891-E50FBDB10D4D}"/>
    <pc:docChg chg="addSld modSld">
      <pc:chgData name="Tiberio Moscardelli" userId="S::t.moscardelli@polygonalngo.onmicrosoft.com::d4745261-8fa0-46f4-894a-2949b66757c4" providerId="AD" clId="Web-{7955B236-283B-23DD-C891-E50FBDB10D4D}" dt="2022-12-06T08:25:14.976" v="14" actId="14100"/>
      <pc:docMkLst>
        <pc:docMk/>
      </pc:docMkLst>
      <pc:sldChg chg="addSp delSp modSp new mod setBg">
        <pc:chgData name="Tiberio Moscardelli" userId="S::t.moscardelli@polygonalngo.onmicrosoft.com::d4745261-8fa0-46f4-894a-2949b66757c4" providerId="AD" clId="Web-{7955B236-283B-23DD-C891-E50FBDB10D4D}" dt="2022-12-06T08:25:14.976" v="14" actId="14100"/>
        <pc:sldMkLst>
          <pc:docMk/>
          <pc:sldMk cId="3699901511" sldId="282"/>
        </pc:sldMkLst>
        <pc:spChg chg="del">
          <ac:chgData name="Tiberio Moscardelli" userId="S::t.moscardelli@polygonalngo.onmicrosoft.com::d4745261-8fa0-46f4-894a-2949b66757c4" providerId="AD" clId="Web-{7955B236-283B-23DD-C891-E50FBDB10D4D}" dt="2022-12-06T08:23:21.940" v="1"/>
          <ac:spMkLst>
            <pc:docMk/>
            <pc:sldMk cId="3699901511" sldId="282"/>
            <ac:spMk id="2" creationId="{A38E7D0D-F6C4-AD41-6197-CB18E15BEA6A}"/>
          </ac:spMkLst>
        </pc:spChg>
        <pc:spChg chg="del">
          <ac:chgData name="Tiberio Moscardelli" userId="S::t.moscardelli@polygonalngo.onmicrosoft.com::d4745261-8fa0-46f4-894a-2949b66757c4" providerId="AD" clId="Web-{7955B236-283B-23DD-C891-E50FBDB10D4D}" dt="2022-12-06T08:23:24.190" v="2"/>
          <ac:spMkLst>
            <pc:docMk/>
            <pc:sldMk cId="3699901511" sldId="282"/>
            <ac:spMk id="3" creationId="{25EF11C0-5177-962A-1A33-980762ABB1CD}"/>
          </ac:spMkLst>
        </pc:spChg>
        <pc:spChg chg="add del">
          <ac:chgData name="Tiberio Moscardelli" userId="S::t.moscardelli@polygonalngo.onmicrosoft.com::d4745261-8fa0-46f4-894a-2949b66757c4" providerId="AD" clId="Web-{7955B236-283B-23DD-C891-E50FBDB10D4D}" dt="2022-12-06T08:25:04.523" v="12"/>
          <ac:spMkLst>
            <pc:docMk/>
            <pc:sldMk cId="3699901511" sldId="282"/>
            <ac:spMk id="10" creationId="{7AA67C3D-6D28-4C64-81F8-295FC9396EB6}"/>
          </ac:spMkLst>
        </pc:spChg>
        <pc:spChg chg="add del">
          <ac:chgData name="Tiberio Moscardelli" userId="S::t.moscardelli@polygonalngo.onmicrosoft.com::d4745261-8fa0-46f4-894a-2949b66757c4" providerId="AD" clId="Web-{7955B236-283B-23DD-C891-E50FBDB10D4D}" dt="2022-12-06T08:25:04.523" v="12"/>
          <ac:spMkLst>
            <pc:docMk/>
            <pc:sldMk cId="3699901511" sldId="282"/>
            <ac:spMk id="12" creationId="{8DBEAE55-3EA1-41D7-A212-5F7D8986C1F2}"/>
          </ac:spMkLst>
        </pc:spChg>
        <pc:spChg chg="add del">
          <ac:chgData name="Tiberio Moscardelli" userId="S::t.moscardelli@polygonalngo.onmicrosoft.com::d4745261-8fa0-46f4-894a-2949b66757c4" providerId="AD" clId="Web-{7955B236-283B-23DD-C891-E50FBDB10D4D}" dt="2022-12-06T08:25:04.523" v="12"/>
          <ac:spMkLst>
            <pc:docMk/>
            <pc:sldMk cId="3699901511" sldId="282"/>
            <ac:spMk id="14" creationId="{CFC5F0E7-644F-4101-BE72-12825CF537E7}"/>
          </ac:spMkLst>
        </pc:spChg>
        <pc:spChg chg="add del">
          <ac:chgData name="Tiberio Moscardelli" userId="S::t.moscardelli@polygonalngo.onmicrosoft.com::d4745261-8fa0-46f4-894a-2949b66757c4" providerId="AD" clId="Web-{7955B236-283B-23DD-C891-E50FBDB10D4D}" dt="2022-12-06T08:25:04.523" v="12"/>
          <ac:spMkLst>
            <pc:docMk/>
            <pc:sldMk cId="3699901511" sldId="282"/>
            <ac:spMk id="16" creationId="{74283919-7E00-4FC2-BFC9-3F56E58808F7}"/>
          </ac:spMkLst>
        </pc:spChg>
        <pc:spChg chg="add del">
          <ac:chgData name="Tiberio Moscardelli" userId="S::t.moscardelli@polygonalngo.onmicrosoft.com::d4745261-8fa0-46f4-894a-2949b66757c4" providerId="AD" clId="Web-{7955B236-283B-23DD-C891-E50FBDB10D4D}" dt="2022-12-06T08:25:04.523" v="12"/>
          <ac:spMkLst>
            <pc:docMk/>
            <pc:sldMk cId="3699901511" sldId="282"/>
            <ac:spMk id="18" creationId="{2217FF4A-5EDF-43B7-90EE-BDD9F1E9EAC2}"/>
          </ac:spMkLst>
        </pc:spChg>
        <pc:spChg chg="add">
          <ac:chgData name="Tiberio Moscardelli" userId="S::t.moscardelli@polygonalngo.onmicrosoft.com::d4745261-8fa0-46f4-894a-2949b66757c4" providerId="AD" clId="Web-{7955B236-283B-23DD-C891-E50FBDB10D4D}" dt="2022-12-06T08:25:04.523" v="12"/>
          <ac:spMkLst>
            <pc:docMk/>
            <pc:sldMk cId="3699901511" sldId="282"/>
            <ac:spMk id="23" creationId="{6C2997EE-0889-44C3-AC0D-18F26AC9AAAB}"/>
          </ac:spMkLst>
        </pc:spChg>
        <pc:picChg chg="add mod ord">
          <ac:chgData name="Tiberio Moscardelli" userId="S::t.moscardelli@polygonalngo.onmicrosoft.com::d4745261-8fa0-46f4-894a-2949b66757c4" providerId="AD" clId="Web-{7955B236-283B-23DD-C891-E50FBDB10D4D}" dt="2022-12-06T08:25:04.523" v="12"/>
          <ac:picMkLst>
            <pc:docMk/>
            <pc:sldMk cId="3699901511" sldId="282"/>
            <ac:picMk id="4" creationId="{519BAC58-5034-D79C-97EC-4EAFDE165E75}"/>
          </ac:picMkLst>
        </pc:picChg>
        <pc:picChg chg="add mod">
          <ac:chgData name="Tiberio Moscardelli" userId="S::t.moscardelli@polygonalngo.onmicrosoft.com::d4745261-8fa0-46f4-894a-2949b66757c4" providerId="AD" clId="Web-{7955B236-283B-23DD-C891-E50FBDB10D4D}" dt="2022-12-06T08:25:04.523" v="12"/>
          <ac:picMkLst>
            <pc:docMk/>
            <pc:sldMk cId="3699901511" sldId="282"/>
            <ac:picMk id="5" creationId="{E74425DD-31D9-4CB6-7051-E45AEA9CE389}"/>
          </ac:picMkLst>
        </pc:picChg>
        <pc:picChg chg="add mod">
          <ac:chgData name="Tiberio Moscardelli" userId="S::t.moscardelli@polygonalngo.onmicrosoft.com::d4745261-8fa0-46f4-894a-2949b66757c4" providerId="AD" clId="Web-{7955B236-283B-23DD-C891-E50FBDB10D4D}" dt="2022-12-06T08:25:14.976" v="14" actId="14100"/>
          <ac:picMkLst>
            <pc:docMk/>
            <pc:sldMk cId="3699901511" sldId="282"/>
            <ac:picMk id="7" creationId="{E0536AE3-BA25-8B42-6CC1-DE13ADF0FDD2}"/>
          </ac:picMkLst>
        </pc:picChg>
      </pc:sldChg>
    </pc:docChg>
  </pc:docChgLst>
  <pc:docChgLst>
    <pc:chgData name="Tiberio Moscardelli" userId="S::t.moscardelli@polygonalngo.onmicrosoft.com::d4745261-8fa0-46f4-894a-2949b66757c4" providerId="AD" clId="Web-{A76B630C-6AF8-9850-4115-E0655411A0A7}"/>
    <pc:docChg chg="addSld delSld modSld">
      <pc:chgData name="Tiberio Moscardelli" userId="S::t.moscardelli@polygonalngo.onmicrosoft.com::d4745261-8fa0-46f4-894a-2949b66757c4" providerId="AD" clId="Web-{A76B630C-6AF8-9850-4115-E0655411A0A7}" dt="2022-12-01T13:32:50.943" v="774"/>
      <pc:docMkLst>
        <pc:docMk/>
      </pc:docMkLst>
      <pc:sldChg chg="addSp delSp modSp">
        <pc:chgData name="Tiberio Moscardelli" userId="S::t.moscardelli@polygonalngo.onmicrosoft.com::d4745261-8fa0-46f4-894a-2949b66757c4" providerId="AD" clId="Web-{A76B630C-6AF8-9850-4115-E0655411A0A7}" dt="2022-12-01T13:31:00.143" v="709" actId="1076"/>
        <pc:sldMkLst>
          <pc:docMk/>
          <pc:sldMk cId="1760246534" sldId="259"/>
        </pc:sldMkLst>
        <pc:spChg chg="add mod">
          <ac:chgData name="Tiberio Moscardelli" userId="S::t.moscardelli@polygonalngo.onmicrosoft.com::d4745261-8fa0-46f4-894a-2949b66757c4" providerId="AD" clId="Web-{A76B630C-6AF8-9850-4115-E0655411A0A7}" dt="2022-12-01T13:30:35.611" v="704"/>
          <ac:spMkLst>
            <pc:docMk/>
            <pc:sldMk cId="1760246534" sldId="259"/>
            <ac:spMk id="3" creationId="{4EB3CA32-B180-9291-8C2C-ACAD731A5B06}"/>
          </ac:spMkLst>
        </pc:spChg>
        <pc:spChg chg="del mod">
          <ac:chgData name="Tiberio Moscardelli" userId="S::t.moscardelli@polygonalngo.onmicrosoft.com::d4745261-8fa0-46f4-894a-2949b66757c4" providerId="AD" clId="Web-{A76B630C-6AF8-9850-4115-E0655411A0A7}" dt="2022-12-01T13:30:35.611" v="704"/>
          <ac:spMkLst>
            <pc:docMk/>
            <pc:sldMk cId="1760246534" sldId="259"/>
            <ac:spMk id="7" creationId="{A2972561-0683-48B0-95BA-399414F174E1}"/>
          </ac:spMkLst>
        </pc:spChg>
        <pc:picChg chg="del">
          <ac:chgData name="Tiberio Moscardelli" userId="S::t.moscardelli@polygonalngo.onmicrosoft.com::d4745261-8fa0-46f4-894a-2949b66757c4" providerId="AD" clId="Web-{A76B630C-6AF8-9850-4115-E0655411A0A7}" dt="2022-12-01T13:30:40.470" v="705"/>
          <ac:picMkLst>
            <pc:docMk/>
            <pc:sldMk cId="1760246534" sldId="259"/>
            <ac:picMk id="5" creationId="{00000000-0000-0000-0000-000000000000}"/>
          </ac:picMkLst>
        </pc:picChg>
        <pc:picChg chg="add mod">
          <ac:chgData name="Tiberio Moscardelli" userId="S::t.moscardelli@polygonalngo.onmicrosoft.com::d4745261-8fa0-46f4-894a-2949b66757c4" providerId="AD" clId="Web-{A76B630C-6AF8-9850-4115-E0655411A0A7}" dt="2022-12-01T13:31:00.143" v="709" actId="1076"/>
          <ac:picMkLst>
            <pc:docMk/>
            <pc:sldMk cId="1760246534" sldId="259"/>
            <ac:picMk id="8" creationId="{E0440B1B-B8D3-6977-B996-63BD5C133E94}"/>
          </ac:picMkLst>
        </pc:picChg>
      </pc:sldChg>
      <pc:sldChg chg="addSp delSp modSp">
        <pc:chgData name="Tiberio Moscardelli" userId="S::t.moscardelli@polygonalngo.onmicrosoft.com::d4745261-8fa0-46f4-894a-2949b66757c4" providerId="AD" clId="Web-{A76B630C-6AF8-9850-4115-E0655411A0A7}" dt="2022-12-01T13:09:07.060" v="114"/>
        <pc:sldMkLst>
          <pc:docMk/>
          <pc:sldMk cId="2916172809" sldId="273"/>
        </pc:sldMkLst>
        <pc:spChg chg="mod">
          <ac:chgData name="Tiberio Moscardelli" userId="S::t.moscardelli@polygonalngo.onmicrosoft.com::d4745261-8fa0-46f4-894a-2949b66757c4" providerId="AD" clId="Web-{A76B630C-6AF8-9850-4115-E0655411A0A7}" dt="2022-12-01T13:07:45.979" v="84" actId="20577"/>
          <ac:spMkLst>
            <pc:docMk/>
            <pc:sldMk cId="2916172809" sldId="273"/>
            <ac:spMk id="8" creationId="{4A7BC471-6F5E-FEE0-D3A7-AB23B5FB0FF7}"/>
          </ac:spMkLst>
        </pc:spChg>
        <pc:picChg chg="add mod">
          <ac:chgData name="Tiberio Moscardelli" userId="S::t.moscardelli@polygonalngo.onmicrosoft.com::d4745261-8fa0-46f4-894a-2949b66757c4" providerId="AD" clId="Web-{A76B630C-6AF8-9850-4115-E0655411A0A7}" dt="2022-12-01T13:08:19.543" v="95" actId="1076"/>
          <ac:picMkLst>
            <pc:docMk/>
            <pc:sldMk cId="2916172809" sldId="273"/>
            <ac:picMk id="3" creationId="{252F4FC3-E842-F754-E4CD-2203FB81655A}"/>
          </ac:picMkLst>
        </pc:picChg>
        <pc:picChg chg="add mod">
          <ac:chgData name="Tiberio Moscardelli" userId="S::t.moscardelli@polygonalngo.onmicrosoft.com::d4745261-8fa0-46f4-894a-2949b66757c4" providerId="AD" clId="Web-{A76B630C-6AF8-9850-4115-E0655411A0A7}" dt="2022-12-01T13:08:16.277" v="94" actId="14100"/>
          <ac:picMkLst>
            <pc:docMk/>
            <pc:sldMk cId="2916172809" sldId="273"/>
            <ac:picMk id="5" creationId="{07DD6E4E-B9B4-5DFC-61C5-1CC78277A70D}"/>
          </ac:picMkLst>
        </pc:picChg>
        <pc:inkChg chg="add">
          <ac:chgData name="Tiberio Moscardelli" userId="S::t.moscardelli@polygonalngo.onmicrosoft.com::d4745261-8fa0-46f4-894a-2949b66757c4" providerId="AD" clId="Web-{A76B630C-6AF8-9850-4115-E0655411A0A7}" dt="2022-12-01T13:08:45.590" v="96"/>
          <ac:inkMkLst>
            <pc:docMk/>
            <pc:sldMk cId="2916172809" sldId="273"/>
            <ac:inkMk id="6" creationId="{192DD6CE-60E4-FB5C-7F50-95024AEA0031}"/>
          </ac:inkMkLst>
        </pc:inkChg>
        <pc:inkChg chg="add">
          <ac:chgData name="Tiberio Moscardelli" userId="S::t.moscardelli@polygonalngo.onmicrosoft.com::d4745261-8fa0-46f4-894a-2949b66757c4" providerId="AD" clId="Web-{A76B630C-6AF8-9850-4115-E0655411A0A7}" dt="2022-12-01T13:08:46.794" v="97"/>
          <ac:inkMkLst>
            <pc:docMk/>
            <pc:sldMk cId="2916172809" sldId="273"/>
            <ac:inkMk id="7" creationId="{AD0A4EB3-32D4-1F47-57C9-E08847EC63FC}"/>
          </ac:inkMkLst>
        </pc:inkChg>
        <pc:inkChg chg="add">
          <ac:chgData name="Tiberio Moscardelli" userId="S::t.moscardelli@polygonalngo.onmicrosoft.com::d4745261-8fa0-46f4-894a-2949b66757c4" providerId="AD" clId="Web-{A76B630C-6AF8-9850-4115-E0655411A0A7}" dt="2022-12-01T13:08:47.559" v="98"/>
          <ac:inkMkLst>
            <pc:docMk/>
            <pc:sldMk cId="2916172809" sldId="273"/>
            <ac:inkMk id="10" creationId="{D44EEA84-BAD6-09F8-A722-AD7089392D9E}"/>
          </ac:inkMkLst>
        </pc:inkChg>
        <pc:inkChg chg="add">
          <ac:chgData name="Tiberio Moscardelli" userId="S::t.moscardelli@polygonalngo.onmicrosoft.com::d4745261-8fa0-46f4-894a-2949b66757c4" providerId="AD" clId="Web-{A76B630C-6AF8-9850-4115-E0655411A0A7}" dt="2022-12-01T13:08:47.559" v="99"/>
          <ac:inkMkLst>
            <pc:docMk/>
            <pc:sldMk cId="2916172809" sldId="273"/>
            <ac:inkMk id="12" creationId="{ADC0D05E-F2B0-2314-C161-3B1DE3BAD9C7}"/>
          </ac:inkMkLst>
        </pc:inkChg>
        <pc:inkChg chg="add">
          <ac:chgData name="Tiberio Moscardelli" userId="S::t.moscardelli@polygonalngo.onmicrosoft.com::d4745261-8fa0-46f4-894a-2949b66757c4" providerId="AD" clId="Web-{A76B630C-6AF8-9850-4115-E0655411A0A7}" dt="2022-12-01T13:08:47.590" v="100"/>
          <ac:inkMkLst>
            <pc:docMk/>
            <pc:sldMk cId="2916172809" sldId="273"/>
            <ac:inkMk id="13" creationId="{D44EFF8C-D384-D45D-187C-8954599CFB52}"/>
          </ac:inkMkLst>
        </pc:inkChg>
        <pc:inkChg chg="add">
          <ac:chgData name="Tiberio Moscardelli" userId="S::t.moscardelli@polygonalngo.onmicrosoft.com::d4745261-8fa0-46f4-894a-2949b66757c4" providerId="AD" clId="Web-{A76B630C-6AF8-9850-4115-E0655411A0A7}" dt="2022-12-01T13:08:48.669" v="101"/>
          <ac:inkMkLst>
            <pc:docMk/>
            <pc:sldMk cId="2916172809" sldId="273"/>
            <ac:inkMk id="14" creationId="{EB2D4FFD-456C-EFAA-1138-AD85EFAA4BC3}"/>
          </ac:inkMkLst>
        </pc:inkChg>
        <pc:inkChg chg="add">
          <ac:chgData name="Tiberio Moscardelli" userId="S::t.moscardelli@polygonalngo.onmicrosoft.com::d4745261-8fa0-46f4-894a-2949b66757c4" providerId="AD" clId="Web-{A76B630C-6AF8-9850-4115-E0655411A0A7}" dt="2022-12-01T13:08:48.669" v="102"/>
          <ac:inkMkLst>
            <pc:docMk/>
            <pc:sldMk cId="2916172809" sldId="273"/>
            <ac:inkMk id="15" creationId="{212DC724-E80C-5E3F-6568-0F30290A331D}"/>
          </ac:inkMkLst>
        </pc:inkChg>
        <pc:inkChg chg="add">
          <ac:chgData name="Tiberio Moscardelli" userId="S::t.moscardelli@polygonalngo.onmicrosoft.com::d4745261-8fa0-46f4-894a-2949b66757c4" providerId="AD" clId="Web-{A76B630C-6AF8-9850-4115-E0655411A0A7}" dt="2022-12-01T13:08:50.981" v="103"/>
          <ac:inkMkLst>
            <pc:docMk/>
            <pc:sldMk cId="2916172809" sldId="273"/>
            <ac:inkMk id="16" creationId="{2755E47F-361F-5560-A820-2541D5244C27}"/>
          </ac:inkMkLst>
        </pc:inkChg>
        <pc:inkChg chg="add">
          <ac:chgData name="Tiberio Moscardelli" userId="S::t.moscardelli@polygonalngo.onmicrosoft.com::d4745261-8fa0-46f4-894a-2949b66757c4" providerId="AD" clId="Web-{A76B630C-6AF8-9850-4115-E0655411A0A7}" dt="2022-12-01T13:08:52.387" v="104"/>
          <ac:inkMkLst>
            <pc:docMk/>
            <pc:sldMk cId="2916172809" sldId="273"/>
            <ac:inkMk id="17" creationId="{81E0F0E8-4609-302C-F5D9-65B73A86646C}"/>
          </ac:inkMkLst>
        </pc:inkChg>
        <pc:inkChg chg="add">
          <ac:chgData name="Tiberio Moscardelli" userId="S::t.moscardelli@polygonalngo.onmicrosoft.com::d4745261-8fa0-46f4-894a-2949b66757c4" providerId="AD" clId="Web-{A76B630C-6AF8-9850-4115-E0655411A0A7}" dt="2022-12-01T13:08:52.387" v="105"/>
          <ac:inkMkLst>
            <pc:docMk/>
            <pc:sldMk cId="2916172809" sldId="273"/>
            <ac:inkMk id="18" creationId="{3A6D509F-C1E2-B10A-3938-D4771E53613F}"/>
          </ac:inkMkLst>
        </pc:inkChg>
        <pc:inkChg chg="add">
          <ac:chgData name="Tiberio Moscardelli" userId="S::t.moscardelli@polygonalngo.onmicrosoft.com::d4745261-8fa0-46f4-894a-2949b66757c4" providerId="AD" clId="Web-{A76B630C-6AF8-9850-4115-E0655411A0A7}" dt="2022-12-01T13:08:52.403" v="106"/>
          <ac:inkMkLst>
            <pc:docMk/>
            <pc:sldMk cId="2916172809" sldId="273"/>
            <ac:inkMk id="19" creationId="{BC8486E3-6B2E-33E5-31C6-D270162FE71D}"/>
          </ac:inkMkLst>
        </pc:inkChg>
        <pc:inkChg chg="add">
          <ac:chgData name="Tiberio Moscardelli" userId="S::t.moscardelli@polygonalngo.onmicrosoft.com::d4745261-8fa0-46f4-894a-2949b66757c4" providerId="AD" clId="Web-{A76B630C-6AF8-9850-4115-E0655411A0A7}" dt="2022-12-01T13:08:52.419" v="107"/>
          <ac:inkMkLst>
            <pc:docMk/>
            <pc:sldMk cId="2916172809" sldId="273"/>
            <ac:inkMk id="20" creationId="{1023D212-EC38-A962-3A31-B4967CDC78E0}"/>
          </ac:inkMkLst>
        </pc:inkChg>
        <pc:inkChg chg="add">
          <ac:chgData name="Tiberio Moscardelli" userId="S::t.moscardelli@polygonalngo.onmicrosoft.com::d4745261-8fa0-46f4-894a-2949b66757c4" providerId="AD" clId="Web-{A76B630C-6AF8-9850-4115-E0655411A0A7}" dt="2022-12-01T13:08:53.919" v="108"/>
          <ac:inkMkLst>
            <pc:docMk/>
            <pc:sldMk cId="2916172809" sldId="273"/>
            <ac:inkMk id="21" creationId="{E46E94DC-49D6-1EF0-022F-351D06D14906}"/>
          </ac:inkMkLst>
        </pc:inkChg>
        <pc:inkChg chg="add del">
          <ac:chgData name="Tiberio Moscardelli" userId="S::t.moscardelli@polygonalngo.onmicrosoft.com::d4745261-8fa0-46f4-894a-2949b66757c4" providerId="AD" clId="Web-{A76B630C-6AF8-9850-4115-E0655411A0A7}" dt="2022-12-01T13:09:00.966" v="110"/>
          <ac:inkMkLst>
            <pc:docMk/>
            <pc:sldMk cId="2916172809" sldId="273"/>
            <ac:inkMk id="22" creationId="{889CFF3D-0D5B-391F-A0C7-E38928312FD1}"/>
          </ac:inkMkLst>
        </pc:inkChg>
        <pc:inkChg chg="add">
          <ac:chgData name="Tiberio Moscardelli" userId="S::t.moscardelli@polygonalngo.onmicrosoft.com::d4745261-8fa0-46f4-894a-2949b66757c4" providerId="AD" clId="Web-{A76B630C-6AF8-9850-4115-E0655411A0A7}" dt="2022-12-01T13:09:03.544" v="111"/>
          <ac:inkMkLst>
            <pc:docMk/>
            <pc:sldMk cId="2916172809" sldId="273"/>
            <ac:inkMk id="23" creationId="{45D42906-C150-94B9-B716-032FC895F2AD}"/>
          </ac:inkMkLst>
        </pc:inkChg>
        <pc:inkChg chg="add">
          <ac:chgData name="Tiberio Moscardelli" userId="S::t.moscardelli@polygonalngo.onmicrosoft.com::d4745261-8fa0-46f4-894a-2949b66757c4" providerId="AD" clId="Web-{A76B630C-6AF8-9850-4115-E0655411A0A7}" dt="2022-12-01T13:09:04.716" v="112"/>
          <ac:inkMkLst>
            <pc:docMk/>
            <pc:sldMk cId="2916172809" sldId="273"/>
            <ac:inkMk id="24" creationId="{3CB62BF4-5A27-BFE1-C360-28707425084B}"/>
          </ac:inkMkLst>
        </pc:inkChg>
        <pc:inkChg chg="add">
          <ac:chgData name="Tiberio Moscardelli" userId="S::t.moscardelli@polygonalngo.onmicrosoft.com::d4745261-8fa0-46f4-894a-2949b66757c4" providerId="AD" clId="Web-{A76B630C-6AF8-9850-4115-E0655411A0A7}" dt="2022-12-01T13:09:05.778" v="113"/>
          <ac:inkMkLst>
            <pc:docMk/>
            <pc:sldMk cId="2916172809" sldId="273"/>
            <ac:inkMk id="25" creationId="{FA0BECB3-9570-77ED-687B-FBBF3598239B}"/>
          </ac:inkMkLst>
        </pc:inkChg>
        <pc:inkChg chg="add">
          <ac:chgData name="Tiberio Moscardelli" userId="S::t.moscardelli@polygonalngo.onmicrosoft.com::d4745261-8fa0-46f4-894a-2949b66757c4" providerId="AD" clId="Web-{A76B630C-6AF8-9850-4115-E0655411A0A7}" dt="2022-12-01T13:09:07.060" v="114"/>
          <ac:inkMkLst>
            <pc:docMk/>
            <pc:sldMk cId="2916172809" sldId="273"/>
            <ac:inkMk id="26" creationId="{B6146D92-9B54-D92D-E780-EDB64E1B4680}"/>
          </ac:inkMkLst>
        </pc:inkChg>
      </pc:sldChg>
      <pc:sldChg chg="del">
        <pc:chgData name="Tiberio Moscardelli" userId="S::t.moscardelli@polygonalngo.onmicrosoft.com::d4745261-8fa0-46f4-894a-2949b66757c4" providerId="AD" clId="Web-{A76B630C-6AF8-9850-4115-E0655411A0A7}" dt="2022-12-01T13:15:36.774" v="221"/>
        <pc:sldMkLst>
          <pc:docMk/>
          <pc:sldMk cId="2602485185" sldId="274"/>
        </pc:sldMkLst>
      </pc:sldChg>
      <pc:sldChg chg="addSp delSp modSp">
        <pc:chgData name="Tiberio Moscardelli" userId="S::t.moscardelli@polygonalngo.onmicrosoft.com::d4745261-8fa0-46f4-894a-2949b66757c4" providerId="AD" clId="Web-{A76B630C-6AF8-9850-4115-E0655411A0A7}" dt="2022-12-01T13:12:18.549" v="219" actId="1076"/>
        <pc:sldMkLst>
          <pc:docMk/>
          <pc:sldMk cId="3399542937" sldId="276"/>
        </pc:sldMkLst>
        <pc:spChg chg="add del mod">
          <ac:chgData name="Tiberio Moscardelli" userId="S::t.moscardelli@polygonalngo.onmicrosoft.com::d4745261-8fa0-46f4-894a-2949b66757c4" providerId="AD" clId="Web-{A76B630C-6AF8-9850-4115-E0655411A0A7}" dt="2022-12-01T13:10:26.062" v="119"/>
          <ac:spMkLst>
            <pc:docMk/>
            <pc:sldMk cId="3399542937" sldId="276"/>
            <ac:spMk id="6" creationId="{6EAFE670-A984-08ED-97B5-7B31BEE89D63}"/>
          </ac:spMkLst>
        </pc:spChg>
        <pc:spChg chg="del">
          <ac:chgData name="Tiberio Moscardelli" userId="S::t.moscardelli@polygonalngo.onmicrosoft.com::d4745261-8fa0-46f4-894a-2949b66757c4" providerId="AD" clId="Web-{A76B630C-6AF8-9850-4115-E0655411A0A7}" dt="2022-12-01T13:09:29.873" v="116"/>
          <ac:spMkLst>
            <pc:docMk/>
            <pc:sldMk cId="3399542937" sldId="276"/>
            <ac:spMk id="9" creationId="{E5BC472E-4700-1093-0F2E-4A686F245C3A}"/>
          </ac:spMkLst>
        </pc:spChg>
        <pc:inkChg chg="add mod">
          <ac:chgData name="Tiberio Moscardelli" userId="S::t.moscardelli@polygonalngo.onmicrosoft.com::d4745261-8fa0-46f4-894a-2949b66757c4" providerId="AD" clId="Web-{A76B630C-6AF8-9850-4115-E0655411A0A7}" dt="2022-12-01T13:12:15.346" v="218" actId="1076"/>
          <ac:inkMkLst>
            <pc:docMk/>
            <pc:sldMk cId="3399542937" sldId="276"/>
            <ac:inkMk id="8" creationId="{415D28B2-6E2B-557F-588C-09E3BB49AEDD}"/>
          </ac:inkMkLst>
        </pc:inkChg>
        <pc:inkChg chg="add mod">
          <ac:chgData name="Tiberio Moscardelli" userId="S::t.moscardelli@polygonalngo.onmicrosoft.com::d4745261-8fa0-46f4-894a-2949b66757c4" providerId="AD" clId="Web-{A76B630C-6AF8-9850-4115-E0655411A0A7}" dt="2022-12-01T13:12:18.549" v="219" actId="1076"/>
          <ac:inkMkLst>
            <pc:docMk/>
            <pc:sldMk cId="3399542937" sldId="276"/>
            <ac:inkMk id="11" creationId="{07F1624C-C82E-5424-8DE5-4C3386B61A0D}"/>
          </ac:inkMkLst>
        </pc:inkChg>
        <pc:inkChg chg="add">
          <ac:chgData name="Tiberio Moscardelli" userId="S::t.moscardelli@polygonalngo.onmicrosoft.com::d4745261-8fa0-46f4-894a-2949b66757c4" providerId="AD" clId="Web-{A76B630C-6AF8-9850-4115-E0655411A0A7}" dt="2022-12-01T13:12:06.846" v="192"/>
          <ac:inkMkLst>
            <pc:docMk/>
            <pc:sldMk cId="3399542937" sldId="276"/>
            <ac:inkMk id="13" creationId="{AEB72548-801F-B422-F702-C07C7BE9A173}"/>
          </ac:inkMkLst>
        </pc:inkChg>
        <pc:inkChg chg="add">
          <ac:chgData name="Tiberio Moscardelli" userId="S::t.moscardelli@polygonalngo.onmicrosoft.com::d4745261-8fa0-46f4-894a-2949b66757c4" providerId="AD" clId="Web-{A76B630C-6AF8-9850-4115-E0655411A0A7}" dt="2022-12-01T13:12:06.846" v="193"/>
          <ac:inkMkLst>
            <pc:docMk/>
            <pc:sldMk cId="3399542937" sldId="276"/>
            <ac:inkMk id="15" creationId="{847D2D23-DAEC-F8FF-05FB-FA510A7959E5}"/>
          </ac:inkMkLst>
        </pc:inkChg>
        <pc:inkChg chg="add">
          <ac:chgData name="Tiberio Moscardelli" userId="S::t.moscardelli@polygonalngo.onmicrosoft.com::d4745261-8fa0-46f4-894a-2949b66757c4" providerId="AD" clId="Web-{A76B630C-6AF8-9850-4115-E0655411A0A7}" dt="2022-12-01T13:12:06.862" v="194"/>
          <ac:inkMkLst>
            <pc:docMk/>
            <pc:sldMk cId="3399542937" sldId="276"/>
            <ac:inkMk id="17" creationId="{8F55EC89-D946-10B4-7DDD-D561708E6D66}"/>
          </ac:inkMkLst>
        </pc:inkChg>
        <pc:inkChg chg="add">
          <ac:chgData name="Tiberio Moscardelli" userId="S::t.moscardelli@polygonalngo.onmicrosoft.com::d4745261-8fa0-46f4-894a-2949b66757c4" providerId="AD" clId="Web-{A76B630C-6AF8-9850-4115-E0655411A0A7}" dt="2022-12-01T13:12:06.877" v="195"/>
          <ac:inkMkLst>
            <pc:docMk/>
            <pc:sldMk cId="3399542937" sldId="276"/>
            <ac:inkMk id="19" creationId="{FE7DEFD8-96D2-DAD2-8505-07AD8A5571EC}"/>
          </ac:inkMkLst>
        </pc:inkChg>
        <pc:inkChg chg="add">
          <ac:chgData name="Tiberio Moscardelli" userId="S::t.moscardelli@polygonalngo.onmicrosoft.com::d4745261-8fa0-46f4-894a-2949b66757c4" providerId="AD" clId="Web-{A76B630C-6AF8-9850-4115-E0655411A0A7}" dt="2022-12-01T13:12:06.877" v="196"/>
          <ac:inkMkLst>
            <pc:docMk/>
            <pc:sldMk cId="3399542937" sldId="276"/>
            <ac:inkMk id="21" creationId="{EB35DEAF-545F-0230-F9CF-385C962E14B4}"/>
          </ac:inkMkLst>
        </pc:inkChg>
        <pc:inkChg chg="add">
          <ac:chgData name="Tiberio Moscardelli" userId="S::t.moscardelli@polygonalngo.onmicrosoft.com::d4745261-8fa0-46f4-894a-2949b66757c4" providerId="AD" clId="Web-{A76B630C-6AF8-9850-4115-E0655411A0A7}" dt="2022-12-01T13:12:06.893" v="197"/>
          <ac:inkMkLst>
            <pc:docMk/>
            <pc:sldMk cId="3399542937" sldId="276"/>
            <ac:inkMk id="23" creationId="{A5F84F79-39AA-1DF8-082B-9E38C3B8B317}"/>
          </ac:inkMkLst>
        </pc:inkChg>
        <pc:inkChg chg="add">
          <ac:chgData name="Tiberio Moscardelli" userId="S::t.moscardelli@polygonalngo.onmicrosoft.com::d4745261-8fa0-46f4-894a-2949b66757c4" providerId="AD" clId="Web-{A76B630C-6AF8-9850-4115-E0655411A0A7}" dt="2022-12-01T13:12:06.893" v="198"/>
          <ac:inkMkLst>
            <pc:docMk/>
            <pc:sldMk cId="3399542937" sldId="276"/>
            <ac:inkMk id="25" creationId="{8EC175DE-AD33-78E1-2804-FF64624CF746}"/>
          </ac:inkMkLst>
        </pc:inkChg>
        <pc:inkChg chg="add">
          <ac:chgData name="Tiberio Moscardelli" userId="S::t.moscardelli@polygonalngo.onmicrosoft.com::d4745261-8fa0-46f4-894a-2949b66757c4" providerId="AD" clId="Web-{A76B630C-6AF8-9850-4115-E0655411A0A7}" dt="2022-12-01T13:12:06.908" v="199"/>
          <ac:inkMkLst>
            <pc:docMk/>
            <pc:sldMk cId="3399542937" sldId="276"/>
            <ac:inkMk id="27" creationId="{33E208FF-443B-FC52-0405-E4794DB3F441}"/>
          </ac:inkMkLst>
        </pc:inkChg>
        <pc:inkChg chg="add">
          <ac:chgData name="Tiberio Moscardelli" userId="S::t.moscardelli@polygonalngo.onmicrosoft.com::d4745261-8fa0-46f4-894a-2949b66757c4" providerId="AD" clId="Web-{A76B630C-6AF8-9850-4115-E0655411A0A7}" dt="2022-12-01T13:12:06.908" v="200"/>
          <ac:inkMkLst>
            <pc:docMk/>
            <pc:sldMk cId="3399542937" sldId="276"/>
            <ac:inkMk id="29" creationId="{8D771027-A4A9-30CE-EA92-5FE114F78810}"/>
          </ac:inkMkLst>
        </pc:inkChg>
        <pc:inkChg chg="add">
          <ac:chgData name="Tiberio Moscardelli" userId="S::t.moscardelli@polygonalngo.onmicrosoft.com::d4745261-8fa0-46f4-894a-2949b66757c4" providerId="AD" clId="Web-{A76B630C-6AF8-9850-4115-E0655411A0A7}" dt="2022-12-01T13:12:06.924" v="201"/>
          <ac:inkMkLst>
            <pc:docMk/>
            <pc:sldMk cId="3399542937" sldId="276"/>
            <ac:inkMk id="31" creationId="{422583DD-17FA-8859-50F5-95EC5D0A3C63}"/>
          </ac:inkMkLst>
        </pc:inkChg>
        <pc:inkChg chg="add">
          <ac:chgData name="Tiberio Moscardelli" userId="S::t.moscardelli@polygonalngo.onmicrosoft.com::d4745261-8fa0-46f4-894a-2949b66757c4" providerId="AD" clId="Web-{A76B630C-6AF8-9850-4115-E0655411A0A7}" dt="2022-12-01T13:12:06.940" v="202"/>
          <ac:inkMkLst>
            <pc:docMk/>
            <pc:sldMk cId="3399542937" sldId="276"/>
            <ac:inkMk id="33" creationId="{557B7498-8B5C-B13D-6274-9A6B0BC313DF}"/>
          </ac:inkMkLst>
        </pc:inkChg>
        <pc:inkChg chg="add">
          <ac:chgData name="Tiberio Moscardelli" userId="S::t.moscardelli@polygonalngo.onmicrosoft.com::d4745261-8fa0-46f4-894a-2949b66757c4" providerId="AD" clId="Web-{A76B630C-6AF8-9850-4115-E0655411A0A7}" dt="2022-12-01T13:12:06.940" v="203"/>
          <ac:inkMkLst>
            <pc:docMk/>
            <pc:sldMk cId="3399542937" sldId="276"/>
            <ac:inkMk id="35" creationId="{A450FAEE-02EA-7B16-6B1C-E10A3D2DBA1C}"/>
          </ac:inkMkLst>
        </pc:inkChg>
        <pc:inkChg chg="add">
          <ac:chgData name="Tiberio Moscardelli" userId="S::t.moscardelli@polygonalngo.onmicrosoft.com::d4745261-8fa0-46f4-894a-2949b66757c4" providerId="AD" clId="Web-{A76B630C-6AF8-9850-4115-E0655411A0A7}" dt="2022-12-01T13:12:06.955" v="204"/>
          <ac:inkMkLst>
            <pc:docMk/>
            <pc:sldMk cId="3399542937" sldId="276"/>
            <ac:inkMk id="37" creationId="{BD52DDC5-ECB2-F2AE-CAE7-CCE12E0DF079}"/>
          </ac:inkMkLst>
        </pc:inkChg>
        <pc:inkChg chg="add">
          <ac:chgData name="Tiberio Moscardelli" userId="S::t.moscardelli@polygonalngo.onmicrosoft.com::d4745261-8fa0-46f4-894a-2949b66757c4" providerId="AD" clId="Web-{A76B630C-6AF8-9850-4115-E0655411A0A7}" dt="2022-12-01T13:12:06.971" v="205"/>
          <ac:inkMkLst>
            <pc:docMk/>
            <pc:sldMk cId="3399542937" sldId="276"/>
            <ac:inkMk id="39" creationId="{44E5897D-F67C-6240-B50E-C878E3B7F176}"/>
          </ac:inkMkLst>
        </pc:inkChg>
        <pc:inkChg chg="add">
          <ac:chgData name="Tiberio Moscardelli" userId="S::t.moscardelli@polygonalngo.onmicrosoft.com::d4745261-8fa0-46f4-894a-2949b66757c4" providerId="AD" clId="Web-{A76B630C-6AF8-9850-4115-E0655411A0A7}" dt="2022-12-01T13:12:06.987" v="206"/>
          <ac:inkMkLst>
            <pc:docMk/>
            <pc:sldMk cId="3399542937" sldId="276"/>
            <ac:inkMk id="41" creationId="{E86BCB2A-5454-9606-A4A1-2CBDB3EC7D8F}"/>
          </ac:inkMkLst>
        </pc:inkChg>
        <pc:inkChg chg="add">
          <ac:chgData name="Tiberio Moscardelli" userId="S::t.moscardelli@polygonalngo.onmicrosoft.com::d4745261-8fa0-46f4-894a-2949b66757c4" providerId="AD" clId="Web-{A76B630C-6AF8-9850-4115-E0655411A0A7}" dt="2022-12-01T13:12:06.987" v="207"/>
          <ac:inkMkLst>
            <pc:docMk/>
            <pc:sldMk cId="3399542937" sldId="276"/>
            <ac:inkMk id="43" creationId="{C60D99AC-6F10-D271-5322-EB145553D64F}"/>
          </ac:inkMkLst>
        </pc:inkChg>
        <pc:inkChg chg="add">
          <ac:chgData name="Tiberio Moscardelli" userId="S::t.moscardelli@polygonalngo.onmicrosoft.com::d4745261-8fa0-46f4-894a-2949b66757c4" providerId="AD" clId="Web-{A76B630C-6AF8-9850-4115-E0655411A0A7}" dt="2022-12-01T13:12:07.002" v="208"/>
          <ac:inkMkLst>
            <pc:docMk/>
            <pc:sldMk cId="3399542937" sldId="276"/>
            <ac:inkMk id="45" creationId="{1D85206B-67FF-5657-7B16-8B72CC44675E}"/>
          </ac:inkMkLst>
        </pc:inkChg>
        <pc:inkChg chg="add">
          <ac:chgData name="Tiberio Moscardelli" userId="S::t.moscardelli@polygonalngo.onmicrosoft.com::d4745261-8fa0-46f4-894a-2949b66757c4" providerId="AD" clId="Web-{A76B630C-6AF8-9850-4115-E0655411A0A7}" dt="2022-12-01T13:12:07.018" v="209"/>
          <ac:inkMkLst>
            <pc:docMk/>
            <pc:sldMk cId="3399542937" sldId="276"/>
            <ac:inkMk id="47" creationId="{BF4E0829-3E5B-4467-F698-13F029AA0859}"/>
          </ac:inkMkLst>
        </pc:inkChg>
        <pc:inkChg chg="add">
          <ac:chgData name="Tiberio Moscardelli" userId="S::t.moscardelli@polygonalngo.onmicrosoft.com::d4745261-8fa0-46f4-894a-2949b66757c4" providerId="AD" clId="Web-{A76B630C-6AF8-9850-4115-E0655411A0A7}" dt="2022-12-01T13:12:07.018" v="210"/>
          <ac:inkMkLst>
            <pc:docMk/>
            <pc:sldMk cId="3399542937" sldId="276"/>
            <ac:inkMk id="49" creationId="{E6E8238D-CC65-A617-B843-5913926EA79D}"/>
          </ac:inkMkLst>
        </pc:inkChg>
        <pc:inkChg chg="add">
          <ac:chgData name="Tiberio Moscardelli" userId="S::t.moscardelli@polygonalngo.onmicrosoft.com::d4745261-8fa0-46f4-894a-2949b66757c4" providerId="AD" clId="Web-{A76B630C-6AF8-9850-4115-E0655411A0A7}" dt="2022-12-01T13:12:07.033" v="211"/>
          <ac:inkMkLst>
            <pc:docMk/>
            <pc:sldMk cId="3399542937" sldId="276"/>
            <ac:inkMk id="51" creationId="{5B98BB05-7CAA-54FA-B9A3-EE63ACD27B99}"/>
          </ac:inkMkLst>
        </pc:inkChg>
        <pc:inkChg chg="add">
          <ac:chgData name="Tiberio Moscardelli" userId="S::t.moscardelli@polygonalngo.onmicrosoft.com::d4745261-8fa0-46f4-894a-2949b66757c4" providerId="AD" clId="Web-{A76B630C-6AF8-9850-4115-E0655411A0A7}" dt="2022-12-01T13:12:07.033" v="212"/>
          <ac:inkMkLst>
            <pc:docMk/>
            <pc:sldMk cId="3399542937" sldId="276"/>
            <ac:inkMk id="53" creationId="{9F7B3D4C-A266-EBCD-D499-A3062C9DCD9D}"/>
          </ac:inkMkLst>
        </pc:inkChg>
        <pc:inkChg chg="add">
          <ac:chgData name="Tiberio Moscardelli" userId="S::t.moscardelli@polygonalngo.onmicrosoft.com::d4745261-8fa0-46f4-894a-2949b66757c4" providerId="AD" clId="Web-{A76B630C-6AF8-9850-4115-E0655411A0A7}" dt="2022-12-01T13:12:07.049" v="213"/>
          <ac:inkMkLst>
            <pc:docMk/>
            <pc:sldMk cId="3399542937" sldId="276"/>
            <ac:inkMk id="55" creationId="{63BA1059-614C-BF27-06C9-6380DF4036E7}"/>
          </ac:inkMkLst>
        </pc:inkChg>
        <pc:inkChg chg="add">
          <ac:chgData name="Tiberio Moscardelli" userId="S::t.moscardelli@polygonalngo.onmicrosoft.com::d4745261-8fa0-46f4-894a-2949b66757c4" providerId="AD" clId="Web-{A76B630C-6AF8-9850-4115-E0655411A0A7}" dt="2022-12-01T13:12:07.065" v="214"/>
          <ac:inkMkLst>
            <pc:docMk/>
            <pc:sldMk cId="3399542937" sldId="276"/>
            <ac:inkMk id="57" creationId="{8FDC47E4-6459-7A68-8245-A66BA3158074}"/>
          </ac:inkMkLst>
        </pc:inkChg>
        <pc:inkChg chg="add">
          <ac:chgData name="Tiberio Moscardelli" userId="S::t.moscardelli@polygonalngo.onmicrosoft.com::d4745261-8fa0-46f4-894a-2949b66757c4" providerId="AD" clId="Web-{A76B630C-6AF8-9850-4115-E0655411A0A7}" dt="2022-12-01T13:12:07.065" v="215"/>
          <ac:inkMkLst>
            <pc:docMk/>
            <pc:sldMk cId="3399542937" sldId="276"/>
            <ac:inkMk id="59" creationId="{07938A71-6F4A-0576-AD5A-73776F438D80}"/>
          </ac:inkMkLst>
        </pc:inkChg>
        <pc:inkChg chg="add">
          <ac:chgData name="Tiberio Moscardelli" userId="S::t.moscardelli@polygonalngo.onmicrosoft.com::d4745261-8fa0-46f4-894a-2949b66757c4" providerId="AD" clId="Web-{A76B630C-6AF8-9850-4115-E0655411A0A7}" dt="2022-12-01T13:12:07.080" v="216"/>
          <ac:inkMkLst>
            <pc:docMk/>
            <pc:sldMk cId="3399542937" sldId="276"/>
            <ac:inkMk id="61" creationId="{D31AACD7-5AC9-E4E1-3B27-B2118080FB77}"/>
          </ac:inkMkLst>
        </pc:inkChg>
        <pc:inkChg chg="add">
          <ac:chgData name="Tiberio Moscardelli" userId="S::t.moscardelli@polygonalngo.onmicrosoft.com::d4745261-8fa0-46f4-894a-2949b66757c4" providerId="AD" clId="Web-{A76B630C-6AF8-9850-4115-E0655411A0A7}" dt="2022-12-01T13:12:07.080" v="217"/>
          <ac:inkMkLst>
            <pc:docMk/>
            <pc:sldMk cId="3399542937" sldId="276"/>
            <ac:inkMk id="63" creationId="{4FA26C40-176E-DF95-C13F-8B43F345E8E5}"/>
          </ac:inkMkLst>
        </pc:inkChg>
      </pc:sldChg>
      <pc:sldChg chg="addSp delSp modSp">
        <pc:chgData name="Tiberio Moscardelli" userId="S::t.moscardelli@polygonalngo.onmicrosoft.com::d4745261-8fa0-46f4-894a-2949b66757c4" providerId="AD" clId="Web-{A76B630C-6AF8-9850-4115-E0655411A0A7}" dt="2022-12-01T13:11:54.471" v="189"/>
        <pc:sldMkLst>
          <pc:docMk/>
          <pc:sldMk cId="2925575707" sldId="277"/>
        </pc:sldMkLst>
        <pc:spChg chg="add del mod">
          <ac:chgData name="Tiberio Moscardelli" userId="S::t.moscardelli@polygonalngo.onmicrosoft.com::d4745261-8fa0-46f4-894a-2949b66757c4" providerId="AD" clId="Web-{A76B630C-6AF8-9850-4115-E0655411A0A7}" dt="2022-12-01T13:10:19.187" v="117"/>
          <ac:spMkLst>
            <pc:docMk/>
            <pc:sldMk cId="2925575707" sldId="277"/>
            <ac:spMk id="6" creationId="{083D8DF2-DAFE-212C-5A9C-6A6E1E53D260}"/>
          </ac:spMkLst>
        </pc:spChg>
        <pc:spChg chg="del">
          <ac:chgData name="Tiberio Moscardelli" userId="S::t.moscardelli@polygonalngo.onmicrosoft.com::d4745261-8fa0-46f4-894a-2949b66757c4" providerId="AD" clId="Web-{A76B630C-6AF8-9850-4115-E0655411A0A7}" dt="2022-12-01T13:09:26.810" v="115"/>
          <ac:spMkLst>
            <pc:docMk/>
            <pc:sldMk cId="2925575707" sldId="277"/>
            <ac:spMk id="7" creationId="{C85456C1-ABDE-7C5F-9F4B-702375926382}"/>
          </ac:spMkLst>
        </pc:spChg>
        <pc:inkChg chg="add del">
          <ac:chgData name="Tiberio Moscardelli" userId="S::t.moscardelli@polygonalngo.onmicrosoft.com::d4745261-8fa0-46f4-894a-2949b66757c4" providerId="AD" clId="Web-{A76B630C-6AF8-9850-4115-E0655411A0A7}" dt="2022-12-01T13:10:45.141" v="123"/>
          <ac:inkMkLst>
            <pc:docMk/>
            <pc:sldMk cId="2925575707" sldId="277"/>
            <ac:inkMk id="8" creationId="{EDB2E675-923B-8A3D-48E3-DC2DF7A7FA2A}"/>
          </ac:inkMkLst>
        </pc:inkChg>
        <pc:inkChg chg="add del">
          <ac:chgData name="Tiberio Moscardelli" userId="S::t.moscardelli@polygonalngo.onmicrosoft.com::d4745261-8fa0-46f4-894a-2949b66757c4" providerId="AD" clId="Web-{A76B630C-6AF8-9850-4115-E0655411A0A7}" dt="2022-12-01T13:10:43.500" v="122"/>
          <ac:inkMkLst>
            <pc:docMk/>
            <pc:sldMk cId="2925575707" sldId="277"/>
            <ac:inkMk id="9" creationId="{A644A1BA-EEA3-ECE6-83C2-69ABFC200374}"/>
          </ac:inkMkLst>
        </pc:inkChg>
        <pc:inkChg chg="add">
          <ac:chgData name="Tiberio Moscardelli" userId="S::t.moscardelli@polygonalngo.onmicrosoft.com::d4745261-8fa0-46f4-894a-2949b66757c4" providerId="AD" clId="Web-{A76B630C-6AF8-9850-4115-E0655411A0A7}" dt="2022-12-01T13:10:46.859" v="124"/>
          <ac:inkMkLst>
            <pc:docMk/>
            <pc:sldMk cId="2925575707" sldId="277"/>
            <ac:inkMk id="10" creationId="{D7C22BCA-F2E2-244F-6EDB-DB4E54C8B58E}"/>
          </ac:inkMkLst>
        </pc:inkChg>
        <pc:inkChg chg="add">
          <ac:chgData name="Tiberio Moscardelli" userId="S::t.moscardelli@polygonalngo.onmicrosoft.com::d4745261-8fa0-46f4-894a-2949b66757c4" providerId="AD" clId="Web-{A76B630C-6AF8-9850-4115-E0655411A0A7}" dt="2022-12-01T13:10:48.250" v="125"/>
          <ac:inkMkLst>
            <pc:docMk/>
            <pc:sldMk cId="2925575707" sldId="277"/>
            <ac:inkMk id="11" creationId="{4C59AEFA-384F-A8D9-005F-E293AE7F6F6E}"/>
          </ac:inkMkLst>
        </pc:inkChg>
        <pc:inkChg chg="add del">
          <ac:chgData name="Tiberio Moscardelli" userId="S::t.moscardelli@polygonalngo.onmicrosoft.com::d4745261-8fa0-46f4-894a-2949b66757c4" providerId="AD" clId="Web-{A76B630C-6AF8-9850-4115-E0655411A0A7}" dt="2022-12-01T13:11:05.501" v="151"/>
          <ac:inkMkLst>
            <pc:docMk/>
            <pc:sldMk cId="2925575707" sldId="277"/>
            <ac:inkMk id="12" creationId="{28BEDE19-6385-79C4-6174-75A533B28DB5}"/>
          </ac:inkMkLst>
        </pc:inkChg>
        <pc:inkChg chg="add del">
          <ac:chgData name="Tiberio Moscardelli" userId="S::t.moscardelli@polygonalngo.onmicrosoft.com::d4745261-8fa0-46f4-894a-2949b66757c4" providerId="AD" clId="Web-{A76B630C-6AF8-9850-4115-E0655411A0A7}" dt="2022-12-01T13:11:05.501" v="150"/>
          <ac:inkMkLst>
            <pc:docMk/>
            <pc:sldMk cId="2925575707" sldId="277"/>
            <ac:inkMk id="13" creationId="{913BB6F2-7FE0-9405-EABD-FE51D4CA944B}"/>
          </ac:inkMkLst>
        </pc:inkChg>
        <pc:inkChg chg="add del">
          <ac:chgData name="Tiberio Moscardelli" userId="S::t.moscardelli@polygonalngo.onmicrosoft.com::d4745261-8fa0-46f4-894a-2949b66757c4" providerId="AD" clId="Web-{A76B630C-6AF8-9850-4115-E0655411A0A7}" dt="2022-12-01T13:11:05.501" v="149"/>
          <ac:inkMkLst>
            <pc:docMk/>
            <pc:sldMk cId="2925575707" sldId="277"/>
            <ac:inkMk id="14" creationId="{3E3CFFE8-F93A-F4F9-59C1-9FA3E511FFDE}"/>
          </ac:inkMkLst>
        </pc:inkChg>
        <pc:inkChg chg="add del">
          <ac:chgData name="Tiberio Moscardelli" userId="S::t.moscardelli@polygonalngo.onmicrosoft.com::d4745261-8fa0-46f4-894a-2949b66757c4" providerId="AD" clId="Web-{A76B630C-6AF8-9850-4115-E0655411A0A7}" dt="2022-12-01T13:11:05.501" v="148"/>
          <ac:inkMkLst>
            <pc:docMk/>
            <pc:sldMk cId="2925575707" sldId="277"/>
            <ac:inkMk id="15" creationId="{110D8DBF-20FB-3CD4-A4E1-C268C4743610}"/>
          </ac:inkMkLst>
        </pc:inkChg>
        <pc:inkChg chg="add del">
          <ac:chgData name="Tiberio Moscardelli" userId="S::t.moscardelli@polygonalngo.onmicrosoft.com::d4745261-8fa0-46f4-894a-2949b66757c4" providerId="AD" clId="Web-{A76B630C-6AF8-9850-4115-E0655411A0A7}" dt="2022-12-01T13:11:05.501" v="147"/>
          <ac:inkMkLst>
            <pc:docMk/>
            <pc:sldMk cId="2925575707" sldId="277"/>
            <ac:inkMk id="16" creationId="{A94B3DBA-DBF8-CD6E-0B55-22193E04C0D5}"/>
          </ac:inkMkLst>
        </pc:inkChg>
        <pc:inkChg chg="add del">
          <ac:chgData name="Tiberio Moscardelli" userId="S::t.moscardelli@polygonalngo.onmicrosoft.com::d4745261-8fa0-46f4-894a-2949b66757c4" providerId="AD" clId="Web-{A76B630C-6AF8-9850-4115-E0655411A0A7}" dt="2022-12-01T13:11:05.501" v="146"/>
          <ac:inkMkLst>
            <pc:docMk/>
            <pc:sldMk cId="2925575707" sldId="277"/>
            <ac:inkMk id="17" creationId="{51F14F33-E3A3-5741-F8E0-569C93C0F0D6}"/>
          </ac:inkMkLst>
        </pc:inkChg>
        <pc:inkChg chg="add del">
          <ac:chgData name="Tiberio Moscardelli" userId="S::t.moscardelli@polygonalngo.onmicrosoft.com::d4745261-8fa0-46f4-894a-2949b66757c4" providerId="AD" clId="Web-{A76B630C-6AF8-9850-4115-E0655411A0A7}" dt="2022-12-01T13:11:05.501" v="145"/>
          <ac:inkMkLst>
            <pc:docMk/>
            <pc:sldMk cId="2925575707" sldId="277"/>
            <ac:inkMk id="18" creationId="{8AC70471-CA12-08F7-F493-85706DC5568B}"/>
          </ac:inkMkLst>
        </pc:inkChg>
        <pc:inkChg chg="add del">
          <ac:chgData name="Tiberio Moscardelli" userId="S::t.moscardelli@polygonalngo.onmicrosoft.com::d4745261-8fa0-46f4-894a-2949b66757c4" providerId="AD" clId="Web-{A76B630C-6AF8-9850-4115-E0655411A0A7}" dt="2022-12-01T13:11:06.329" v="153"/>
          <ac:inkMkLst>
            <pc:docMk/>
            <pc:sldMk cId="2925575707" sldId="277"/>
            <ac:inkMk id="19" creationId="{3F0C551D-DBAE-463E-CD30-62DC6C8C6A7F}"/>
          </ac:inkMkLst>
        </pc:inkChg>
        <pc:inkChg chg="add del">
          <ac:chgData name="Tiberio Moscardelli" userId="S::t.moscardelli@polygonalngo.onmicrosoft.com::d4745261-8fa0-46f4-894a-2949b66757c4" providerId="AD" clId="Web-{A76B630C-6AF8-9850-4115-E0655411A0A7}" dt="2022-12-01T13:11:06.329" v="152"/>
          <ac:inkMkLst>
            <pc:docMk/>
            <pc:sldMk cId="2925575707" sldId="277"/>
            <ac:inkMk id="20" creationId="{A4A41BF5-F3AB-C1F6-D7AD-47678C4E0D46}"/>
          </ac:inkMkLst>
        </pc:inkChg>
        <pc:inkChg chg="add del">
          <ac:chgData name="Tiberio Moscardelli" userId="S::t.moscardelli@polygonalngo.onmicrosoft.com::d4745261-8fa0-46f4-894a-2949b66757c4" providerId="AD" clId="Web-{A76B630C-6AF8-9850-4115-E0655411A0A7}" dt="2022-12-01T13:11:05.501" v="144"/>
          <ac:inkMkLst>
            <pc:docMk/>
            <pc:sldMk cId="2925575707" sldId="277"/>
            <ac:inkMk id="21" creationId="{6510696E-2F13-64FF-AEB4-07A7D73EC1D0}"/>
          </ac:inkMkLst>
        </pc:inkChg>
        <pc:inkChg chg="add del">
          <ac:chgData name="Tiberio Moscardelli" userId="S::t.moscardelli@polygonalngo.onmicrosoft.com::d4745261-8fa0-46f4-894a-2949b66757c4" providerId="AD" clId="Web-{A76B630C-6AF8-9850-4115-E0655411A0A7}" dt="2022-12-01T13:11:05.501" v="143"/>
          <ac:inkMkLst>
            <pc:docMk/>
            <pc:sldMk cId="2925575707" sldId="277"/>
            <ac:inkMk id="22" creationId="{2DA49059-0A07-34B6-E082-14816EEC0182}"/>
          </ac:inkMkLst>
        </pc:inkChg>
        <pc:inkChg chg="add del">
          <ac:chgData name="Tiberio Moscardelli" userId="S::t.moscardelli@polygonalngo.onmicrosoft.com::d4745261-8fa0-46f4-894a-2949b66757c4" providerId="AD" clId="Web-{A76B630C-6AF8-9850-4115-E0655411A0A7}" dt="2022-12-01T13:11:05.501" v="142"/>
          <ac:inkMkLst>
            <pc:docMk/>
            <pc:sldMk cId="2925575707" sldId="277"/>
            <ac:inkMk id="23" creationId="{0987B14C-87FF-85D3-AB08-0ACFCE5D5A6B}"/>
          </ac:inkMkLst>
        </pc:inkChg>
        <pc:inkChg chg="add del">
          <ac:chgData name="Tiberio Moscardelli" userId="S::t.moscardelli@polygonalngo.onmicrosoft.com::d4745261-8fa0-46f4-894a-2949b66757c4" providerId="AD" clId="Web-{A76B630C-6AF8-9850-4115-E0655411A0A7}" dt="2022-12-01T13:11:05.501" v="141"/>
          <ac:inkMkLst>
            <pc:docMk/>
            <pc:sldMk cId="2925575707" sldId="277"/>
            <ac:inkMk id="24" creationId="{1ACCB378-E3FC-8ED9-BF9E-5220658E5789}"/>
          </ac:inkMkLst>
        </pc:inkChg>
        <pc:inkChg chg="add del">
          <ac:chgData name="Tiberio Moscardelli" userId="S::t.moscardelli@polygonalngo.onmicrosoft.com::d4745261-8fa0-46f4-894a-2949b66757c4" providerId="AD" clId="Web-{A76B630C-6AF8-9850-4115-E0655411A0A7}" dt="2022-12-01T13:10:58.844" v="140"/>
          <ac:inkMkLst>
            <pc:docMk/>
            <pc:sldMk cId="2925575707" sldId="277"/>
            <ac:inkMk id="25" creationId="{D31BB932-D8ED-5B92-F62E-C425EDAE4426}"/>
          </ac:inkMkLst>
        </pc:inkChg>
        <pc:inkChg chg="add">
          <ac:chgData name="Tiberio Moscardelli" userId="S::t.moscardelli@polygonalngo.onmicrosoft.com::d4745261-8fa0-46f4-894a-2949b66757c4" providerId="AD" clId="Web-{A76B630C-6AF8-9850-4115-E0655411A0A7}" dt="2022-12-01T13:11:11.219" v="154"/>
          <ac:inkMkLst>
            <pc:docMk/>
            <pc:sldMk cId="2925575707" sldId="277"/>
            <ac:inkMk id="26" creationId="{E2B8DA8C-5716-AAB4-334B-1781E7B48543}"/>
          </ac:inkMkLst>
        </pc:inkChg>
        <pc:inkChg chg="add">
          <ac:chgData name="Tiberio Moscardelli" userId="S::t.moscardelli@polygonalngo.onmicrosoft.com::d4745261-8fa0-46f4-894a-2949b66757c4" providerId="AD" clId="Web-{A76B630C-6AF8-9850-4115-E0655411A0A7}" dt="2022-12-01T13:11:11.219" v="155"/>
          <ac:inkMkLst>
            <pc:docMk/>
            <pc:sldMk cId="2925575707" sldId="277"/>
            <ac:inkMk id="27" creationId="{975159C4-11C3-E4FC-ABFC-357B956A853E}"/>
          </ac:inkMkLst>
        </pc:inkChg>
        <pc:inkChg chg="add">
          <ac:chgData name="Tiberio Moscardelli" userId="S::t.moscardelli@polygonalngo.onmicrosoft.com::d4745261-8fa0-46f4-894a-2949b66757c4" providerId="AD" clId="Web-{A76B630C-6AF8-9850-4115-E0655411A0A7}" dt="2022-12-01T13:11:11.235" v="156"/>
          <ac:inkMkLst>
            <pc:docMk/>
            <pc:sldMk cId="2925575707" sldId="277"/>
            <ac:inkMk id="28" creationId="{B262829B-600C-3EC2-3D7B-C107D9484829}"/>
          </ac:inkMkLst>
        </pc:inkChg>
        <pc:inkChg chg="add">
          <ac:chgData name="Tiberio Moscardelli" userId="S::t.moscardelli@polygonalngo.onmicrosoft.com::d4745261-8fa0-46f4-894a-2949b66757c4" providerId="AD" clId="Web-{A76B630C-6AF8-9850-4115-E0655411A0A7}" dt="2022-12-01T13:11:11.235" v="157"/>
          <ac:inkMkLst>
            <pc:docMk/>
            <pc:sldMk cId="2925575707" sldId="277"/>
            <ac:inkMk id="29" creationId="{9AD3AA36-01A3-E06F-691E-229B7CC03B78}"/>
          </ac:inkMkLst>
        </pc:inkChg>
        <pc:inkChg chg="add">
          <ac:chgData name="Tiberio Moscardelli" userId="S::t.moscardelli@polygonalngo.onmicrosoft.com::d4745261-8fa0-46f4-894a-2949b66757c4" providerId="AD" clId="Web-{A76B630C-6AF8-9850-4115-E0655411A0A7}" dt="2022-12-01T13:11:11.235" v="158"/>
          <ac:inkMkLst>
            <pc:docMk/>
            <pc:sldMk cId="2925575707" sldId="277"/>
            <ac:inkMk id="30" creationId="{E259777D-3119-A778-2336-BF91844BEE39}"/>
          </ac:inkMkLst>
        </pc:inkChg>
        <pc:inkChg chg="add">
          <ac:chgData name="Tiberio Moscardelli" userId="S::t.moscardelli@polygonalngo.onmicrosoft.com::d4745261-8fa0-46f4-894a-2949b66757c4" providerId="AD" clId="Web-{A76B630C-6AF8-9850-4115-E0655411A0A7}" dt="2022-12-01T13:11:11.235" v="159"/>
          <ac:inkMkLst>
            <pc:docMk/>
            <pc:sldMk cId="2925575707" sldId="277"/>
            <ac:inkMk id="31" creationId="{655B434B-DD32-7ADE-D35A-0B5489073B72}"/>
          </ac:inkMkLst>
        </pc:inkChg>
        <pc:inkChg chg="add">
          <ac:chgData name="Tiberio Moscardelli" userId="S::t.moscardelli@polygonalngo.onmicrosoft.com::d4745261-8fa0-46f4-894a-2949b66757c4" providerId="AD" clId="Web-{A76B630C-6AF8-9850-4115-E0655411A0A7}" dt="2022-12-01T13:11:11.251" v="160"/>
          <ac:inkMkLst>
            <pc:docMk/>
            <pc:sldMk cId="2925575707" sldId="277"/>
            <ac:inkMk id="32" creationId="{2F363718-A150-B035-8611-848DCE16A5BF}"/>
          </ac:inkMkLst>
        </pc:inkChg>
        <pc:inkChg chg="add">
          <ac:chgData name="Tiberio Moscardelli" userId="S::t.moscardelli@polygonalngo.onmicrosoft.com::d4745261-8fa0-46f4-894a-2949b66757c4" providerId="AD" clId="Web-{A76B630C-6AF8-9850-4115-E0655411A0A7}" dt="2022-12-01T13:11:12.469" v="161"/>
          <ac:inkMkLst>
            <pc:docMk/>
            <pc:sldMk cId="2925575707" sldId="277"/>
            <ac:inkMk id="33" creationId="{188BC00E-641D-C9D8-F4D4-F1A388CB6B1B}"/>
          </ac:inkMkLst>
        </pc:inkChg>
        <pc:inkChg chg="add">
          <ac:chgData name="Tiberio Moscardelli" userId="S::t.moscardelli@polygonalngo.onmicrosoft.com::d4745261-8fa0-46f4-894a-2949b66757c4" providerId="AD" clId="Web-{A76B630C-6AF8-9850-4115-E0655411A0A7}" dt="2022-12-01T13:11:12.485" v="162"/>
          <ac:inkMkLst>
            <pc:docMk/>
            <pc:sldMk cId="2925575707" sldId="277"/>
            <ac:inkMk id="34" creationId="{D248E40B-A0D8-9C5B-86C8-47956363757B}"/>
          </ac:inkMkLst>
        </pc:inkChg>
        <pc:inkChg chg="add">
          <ac:chgData name="Tiberio Moscardelli" userId="S::t.moscardelli@polygonalngo.onmicrosoft.com::d4745261-8fa0-46f4-894a-2949b66757c4" providerId="AD" clId="Web-{A76B630C-6AF8-9850-4115-E0655411A0A7}" dt="2022-12-01T13:11:16.032" v="163"/>
          <ac:inkMkLst>
            <pc:docMk/>
            <pc:sldMk cId="2925575707" sldId="277"/>
            <ac:inkMk id="35" creationId="{45F8B7BF-2B5E-B6C1-DE85-C1C64F1E77D2}"/>
          </ac:inkMkLst>
        </pc:inkChg>
        <pc:inkChg chg="add">
          <ac:chgData name="Tiberio Moscardelli" userId="S::t.moscardelli@polygonalngo.onmicrosoft.com::d4745261-8fa0-46f4-894a-2949b66757c4" providerId="AD" clId="Web-{A76B630C-6AF8-9850-4115-E0655411A0A7}" dt="2022-12-01T13:11:16.048" v="164"/>
          <ac:inkMkLst>
            <pc:docMk/>
            <pc:sldMk cId="2925575707" sldId="277"/>
            <ac:inkMk id="36" creationId="{A4036BB2-D4B0-1C9E-54EC-2F0581A9E13B}"/>
          </ac:inkMkLst>
        </pc:inkChg>
        <pc:inkChg chg="add">
          <ac:chgData name="Tiberio Moscardelli" userId="S::t.moscardelli@polygonalngo.onmicrosoft.com::d4745261-8fa0-46f4-894a-2949b66757c4" providerId="AD" clId="Web-{A76B630C-6AF8-9850-4115-E0655411A0A7}" dt="2022-12-01T13:11:16.048" v="165"/>
          <ac:inkMkLst>
            <pc:docMk/>
            <pc:sldMk cId="2925575707" sldId="277"/>
            <ac:inkMk id="37" creationId="{377BB362-79AD-47AE-17DD-25BCCCAB350C}"/>
          </ac:inkMkLst>
        </pc:inkChg>
        <pc:inkChg chg="add">
          <ac:chgData name="Tiberio Moscardelli" userId="S::t.moscardelli@polygonalngo.onmicrosoft.com::d4745261-8fa0-46f4-894a-2949b66757c4" providerId="AD" clId="Web-{A76B630C-6AF8-9850-4115-E0655411A0A7}" dt="2022-12-01T13:11:16.048" v="166"/>
          <ac:inkMkLst>
            <pc:docMk/>
            <pc:sldMk cId="2925575707" sldId="277"/>
            <ac:inkMk id="38" creationId="{D3C534E2-B511-F876-F8F7-29064836338F}"/>
          </ac:inkMkLst>
        </pc:inkChg>
        <pc:inkChg chg="add">
          <ac:chgData name="Tiberio Moscardelli" userId="S::t.moscardelli@polygonalngo.onmicrosoft.com::d4745261-8fa0-46f4-894a-2949b66757c4" providerId="AD" clId="Web-{A76B630C-6AF8-9850-4115-E0655411A0A7}" dt="2022-12-01T13:11:16.048" v="167"/>
          <ac:inkMkLst>
            <pc:docMk/>
            <pc:sldMk cId="2925575707" sldId="277"/>
            <ac:inkMk id="39" creationId="{A33615F2-4A29-95C2-F713-714657459B5A}"/>
          </ac:inkMkLst>
        </pc:inkChg>
        <pc:inkChg chg="add">
          <ac:chgData name="Tiberio Moscardelli" userId="S::t.moscardelli@polygonalngo.onmicrosoft.com::d4745261-8fa0-46f4-894a-2949b66757c4" providerId="AD" clId="Web-{A76B630C-6AF8-9850-4115-E0655411A0A7}" dt="2022-12-01T13:11:16.063" v="168"/>
          <ac:inkMkLst>
            <pc:docMk/>
            <pc:sldMk cId="2925575707" sldId="277"/>
            <ac:inkMk id="40" creationId="{83602470-A414-3957-6E6D-B5EA62D0D135}"/>
          </ac:inkMkLst>
        </pc:inkChg>
        <pc:inkChg chg="add">
          <ac:chgData name="Tiberio Moscardelli" userId="S::t.moscardelli@polygonalngo.onmicrosoft.com::d4745261-8fa0-46f4-894a-2949b66757c4" providerId="AD" clId="Web-{A76B630C-6AF8-9850-4115-E0655411A0A7}" dt="2022-12-01T13:11:16.063" v="169"/>
          <ac:inkMkLst>
            <pc:docMk/>
            <pc:sldMk cId="2925575707" sldId="277"/>
            <ac:inkMk id="41" creationId="{DD0C5EE4-0776-E4CF-7CEE-CC9E0A841E89}"/>
          </ac:inkMkLst>
        </pc:inkChg>
        <pc:inkChg chg="add">
          <ac:chgData name="Tiberio Moscardelli" userId="S::t.moscardelli@polygonalngo.onmicrosoft.com::d4745261-8fa0-46f4-894a-2949b66757c4" providerId="AD" clId="Web-{A76B630C-6AF8-9850-4115-E0655411A0A7}" dt="2022-12-01T13:11:18.360" v="170"/>
          <ac:inkMkLst>
            <pc:docMk/>
            <pc:sldMk cId="2925575707" sldId="277"/>
            <ac:inkMk id="42" creationId="{06198768-38BC-D4E7-D005-0ECAD507EE83}"/>
          </ac:inkMkLst>
        </pc:inkChg>
        <pc:inkChg chg="add">
          <ac:chgData name="Tiberio Moscardelli" userId="S::t.moscardelli@polygonalngo.onmicrosoft.com::d4745261-8fa0-46f4-894a-2949b66757c4" providerId="AD" clId="Web-{A76B630C-6AF8-9850-4115-E0655411A0A7}" dt="2022-12-01T13:11:19.470" v="171"/>
          <ac:inkMkLst>
            <pc:docMk/>
            <pc:sldMk cId="2925575707" sldId="277"/>
            <ac:inkMk id="43" creationId="{CF14AC4C-6706-1A21-5B61-6C46C2A57A49}"/>
          </ac:inkMkLst>
        </pc:inkChg>
        <pc:inkChg chg="add del">
          <ac:chgData name="Tiberio Moscardelli" userId="S::t.moscardelli@polygonalngo.onmicrosoft.com::d4745261-8fa0-46f4-894a-2949b66757c4" providerId="AD" clId="Web-{A76B630C-6AF8-9850-4115-E0655411A0A7}" dt="2022-12-01T13:11:42.392" v="181"/>
          <ac:inkMkLst>
            <pc:docMk/>
            <pc:sldMk cId="2925575707" sldId="277"/>
            <ac:inkMk id="44" creationId="{C5A8F0B8-9B92-D980-3A99-6EF78A643C4A}"/>
          </ac:inkMkLst>
        </pc:inkChg>
        <pc:inkChg chg="add del">
          <ac:chgData name="Tiberio Moscardelli" userId="S::t.moscardelli@polygonalngo.onmicrosoft.com::d4745261-8fa0-46f4-894a-2949b66757c4" providerId="AD" clId="Web-{A76B630C-6AF8-9850-4115-E0655411A0A7}" dt="2022-12-01T13:11:42.392" v="180"/>
          <ac:inkMkLst>
            <pc:docMk/>
            <pc:sldMk cId="2925575707" sldId="277"/>
            <ac:inkMk id="45" creationId="{8E64AAC4-3FEF-4F55-8788-C02332BB7460}"/>
          </ac:inkMkLst>
        </pc:inkChg>
        <pc:inkChg chg="add del">
          <ac:chgData name="Tiberio Moscardelli" userId="S::t.moscardelli@polygonalngo.onmicrosoft.com::d4745261-8fa0-46f4-894a-2949b66757c4" providerId="AD" clId="Web-{A76B630C-6AF8-9850-4115-E0655411A0A7}" dt="2022-12-01T13:11:42.392" v="179"/>
          <ac:inkMkLst>
            <pc:docMk/>
            <pc:sldMk cId="2925575707" sldId="277"/>
            <ac:inkMk id="46" creationId="{F54B37D1-9BE0-C8A3-855C-F08D5E42BF90}"/>
          </ac:inkMkLst>
        </pc:inkChg>
        <pc:inkChg chg="add del">
          <ac:chgData name="Tiberio Moscardelli" userId="S::t.moscardelli@polygonalngo.onmicrosoft.com::d4745261-8fa0-46f4-894a-2949b66757c4" providerId="AD" clId="Web-{A76B630C-6AF8-9850-4115-E0655411A0A7}" dt="2022-12-01T13:11:42.392" v="178"/>
          <ac:inkMkLst>
            <pc:docMk/>
            <pc:sldMk cId="2925575707" sldId="277"/>
            <ac:inkMk id="47" creationId="{52D67AC4-5DA4-6560-954F-24EABBEB758B}"/>
          </ac:inkMkLst>
        </pc:inkChg>
        <pc:inkChg chg="add del">
          <ac:chgData name="Tiberio Moscardelli" userId="S::t.moscardelli@polygonalngo.onmicrosoft.com::d4745261-8fa0-46f4-894a-2949b66757c4" providerId="AD" clId="Web-{A76B630C-6AF8-9850-4115-E0655411A0A7}" dt="2022-12-01T13:11:42.392" v="177"/>
          <ac:inkMkLst>
            <pc:docMk/>
            <pc:sldMk cId="2925575707" sldId="277"/>
            <ac:inkMk id="48" creationId="{3009D75A-C489-B6F1-BB7A-BB3F3D3E1A21}"/>
          </ac:inkMkLst>
        </pc:inkChg>
        <pc:inkChg chg="add">
          <ac:chgData name="Tiberio Moscardelli" userId="S::t.moscardelli@polygonalngo.onmicrosoft.com::d4745261-8fa0-46f4-894a-2949b66757c4" providerId="AD" clId="Web-{A76B630C-6AF8-9850-4115-E0655411A0A7}" dt="2022-12-01T13:11:45.923" v="182"/>
          <ac:inkMkLst>
            <pc:docMk/>
            <pc:sldMk cId="2925575707" sldId="277"/>
            <ac:inkMk id="49" creationId="{26F4637B-165A-9953-B5CD-43211908EBA2}"/>
          </ac:inkMkLst>
        </pc:inkChg>
        <pc:inkChg chg="add">
          <ac:chgData name="Tiberio Moscardelli" userId="S::t.moscardelli@polygonalngo.onmicrosoft.com::d4745261-8fa0-46f4-894a-2949b66757c4" providerId="AD" clId="Web-{A76B630C-6AF8-9850-4115-E0655411A0A7}" dt="2022-12-01T13:11:47.127" v="183"/>
          <ac:inkMkLst>
            <pc:docMk/>
            <pc:sldMk cId="2925575707" sldId="277"/>
            <ac:inkMk id="50" creationId="{F2052F3F-1B54-20C5-3A49-09344D52114A}"/>
          </ac:inkMkLst>
        </pc:inkChg>
        <pc:inkChg chg="add">
          <ac:chgData name="Tiberio Moscardelli" userId="S::t.moscardelli@polygonalngo.onmicrosoft.com::d4745261-8fa0-46f4-894a-2949b66757c4" providerId="AD" clId="Web-{A76B630C-6AF8-9850-4115-E0655411A0A7}" dt="2022-12-01T13:11:47.939" v="184"/>
          <ac:inkMkLst>
            <pc:docMk/>
            <pc:sldMk cId="2925575707" sldId="277"/>
            <ac:inkMk id="51" creationId="{F2B12699-F986-FF86-DBC2-4229CD3CC40D}"/>
          </ac:inkMkLst>
        </pc:inkChg>
        <pc:inkChg chg="add">
          <ac:chgData name="Tiberio Moscardelli" userId="S::t.moscardelli@polygonalngo.onmicrosoft.com::d4745261-8fa0-46f4-894a-2949b66757c4" providerId="AD" clId="Web-{A76B630C-6AF8-9850-4115-E0655411A0A7}" dt="2022-12-01T13:11:48.799" v="185"/>
          <ac:inkMkLst>
            <pc:docMk/>
            <pc:sldMk cId="2925575707" sldId="277"/>
            <ac:inkMk id="52" creationId="{901FFCF8-9A04-62ED-A8E9-9FC2A6DAD02A}"/>
          </ac:inkMkLst>
        </pc:inkChg>
        <pc:inkChg chg="add">
          <ac:chgData name="Tiberio Moscardelli" userId="S::t.moscardelli@polygonalngo.onmicrosoft.com::d4745261-8fa0-46f4-894a-2949b66757c4" providerId="AD" clId="Web-{A76B630C-6AF8-9850-4115-E0655411A0A7}" dt="2022-12-01T13:11:48.814" v="186"/>
          <ac:inkMkLst>
            <pc:docMk/>
            <pc:sldMk cId="2925575707" sldId="277"/>
            <ac:inkMk id="53" creationId="{806C2A68-5CA1-E04C-D4CF-4562FF008D3A}"/>
          </ac:inkMkLst>
        </pc:inkChg>
        <pc:inkChg chg="add">
          <ac:chgData name="Tiberio Moscardelli" userId="S::t.moscardelli@polygonalngo.onmicrosoft.com::d4745261-8fa0-46f4-894a-2949b66757c4" providerId="AD" clId="Web-{A76B630C-6AF8-9850-4115-E0655411A0A7}" dt="2022-12-01T13:11:49.595" v="187"/>
          <ac:inkMkLst>
            <pc:docMk/>
            <pc:sldMk cId="2925575707" sldId="277"/>
            <ac:inkMk id="54" creationId="{8775CF18-6958-2199-EE99-D84E0FE63A38}"/>
          </ac:inkMkLst>
        </pc:inkChg>
        <pc:inkChg chg="add">
          <ac:chgData name="Tiberio Moscardelli" userId="S::t.moscardelli@polygonalngo.onmicrosoft.com::d4745261-8fa0-46f4-894a-2949b66757c4" providerId="AD" clId="Web-{A76B630C-6AF8-9850-4115-E0655411A0A7}" dt="2022-12-01T13:11:49.611" v="188"/>
          <ac:inkMkLst>
            <pc:docMk/>
            <pc:sldMk cId="2925575707" sldId="277"/>
            <ac:inkMk id="55" creationId="{E054179B-95D9-0C01-DA8F-5829C7D1DA65}"/>
          </ac:inkMkLst>
        </pc:inkChg>
        <pc:inkChg chg="add">
          <ac:chgData name="Tiberio Moscardelli" userId="S::t.moscardelli@polygonalngo.onmicrosoft.com::d4745261-8fa0-46f4-894a-2949b66757c4" providerId="AD" clId="Web-{A76B630C-6AF8-9850-4115-E0655411A0A7}" dt="2022-12-01T13:11:54.471" v="189"/>
          <ac:inkMkLst>
            <pc:docMk/>
            <pc:sldMk cId="2925575707" sldId="277"/>
            <ac:inkMk id="56" creationId="{352ED8E0-9686-3347-81BC-3068E77A606F}"/>
          </ac:inkMkLst>
        </pc:inkChg>
      </pc:sldChg>
      <pc:sldChg chg="addSp delSp modSp add replId">
        <pc:chgData name="Tiberio Moscardelli" userId="S::t.moscardelli@polygonalngo.onmicrosoft.com::d4745261-8fa0-46f4-894a-2949b66757c4" providerId="AD" clId="Web-{A76B630C-6AF8-9850-4115-E0655411A0A7}" dt="2022-12-01T13:30:16.985" v="702"/>
        <pc:sldMkLst>
          <pc:docMk/>
          <pc:sldMk cId="207620266" sldId="278"/>
        </pc:sldMkLst>
        <pc:spChg chg="add del mod">
          <ac:chgData name="Tiberio Moscardelli" userId="S::t.moscardelli@polygonalngo.onmicrosoft.com::d4745261-8fa0-46f4-894a-2949b66757c4" providerId="AD" clId="Web-{A76B630C-6AF8-9850-4115-E0655411A0A7}" dt="2022-12-01T13:16:00.712" v="238"/>
          <ac:spMkLst>
            <pc:docMk/>
            <pc:sldMk cId="207620266" sldId="278"/>
            <ac:spMk id="3" creationId="{C018B8E9-517B-94A2-3A96-5B4E0AC3C4DD}"/>
          </ac:spMkLst>
        </pc:spChg>
        <pc:spChg chg="add del mod">
          <ac:chgData name="Tiberio Moscardelli" userId="S::t.moscardelli@polygonalngo.onmicrosoft.com::d4745261-8fa0-46f4-894a-2949b66757c4" providerId="AD" clId="Web-{A76B630C-6AF8-9850-4115-E0655411A0A7}" dt="2022-12-01T13:16:18.243" v="248"/>
          <ac:spMkLst>
            <pc:docMk/>
            <pc:sldMk cId="207620266" sldId="278"/>
            <ac:spMk id="5" creationId="{E35DB2C3-0E1A-082B-AF6A-1280BE8012A7}"/>
          </ac:spMkLst>
        </pc:spChg>
        <pc:spChg chg="add del mod">
          <ac:chgData name="Tiberio Moscardelli" userId="S::t.moscardelli@polygonalngo.onmicrosoft.com::d4745261-8fa0-46f4-894a-2949b66757c4" providerId="AD" clId="Web-{A76B630C-6AF8-9850-4115-E0655411A0A7}" dt="2022-12-01T13:16:09.915" v="244"/>
          <ac:spMkLst>
            <pc:docMk/>
            <pc:sldMk cId="207620266" sldId="278"/>
            <ac:spMk id="6" creationId="{1B190502-7306-2742-0AFB-C990B951C279}"/>
          </ac:spMkLst>
        </pc:spChg>
        <pc:spChg chg="add mod">
          <ac:chgData name="Tiberio Moscardelli" userId="S::t.moscardelli@polygonalngo.onmicrosoft.com::d4745261-8fa0-46f4-894a-2949b66757c4" providerId="AD" clId="Web-{A76B630C-6AF8-9850-4115-E0655411A0A7}" dt="2022-12-01T13:16:25.712" v="253" actId="14100"/>
          <ac:spMkLst>
            <pc:docMk/>
            <pc:sldMk cId="207620266" sldId="278"/>
            <ac:spMk id="9" creationId="{8508662C-3C0C-5461-E629-A872AC61F565}"/>
          </ac:spMkLst>
        </pc:spChg>
        <pc:spChg chg="add mod">
          <ac:chgData name="Tiberio Moscardelli" userId="S::t.moscardelli@polygonalngo.onmicrosoft.com::d4745261-8fa0-46f4-894a-2949b66757c4" providerId="AD" clId="Web-{A76B630C-6AF8-9850-4115-E0655411A0A7}" dt="2022-12-01T13:22:57.567" v="299" actId="20577"/>
          <ac:spMkLst>
            <pc:docMk/>
            <pc:sldMk cId="207620266" sldId="278"/>
            <ac:spMk id="11" creationId="{EE8E80AA-58D0-A6F7-6DA8-DB0FD35CC76D}"/>
          </ac:spMkLst>
        </pc:spChg>
        <pc:spChg chg="add del mod">
          <ac:chgData name="Tiberio Moscardelli" userId="S::t.moscardelli@polygonalngo.onmicrosoft.com::d4745261-8fa0-46f4-894a-2949b66757c4" providerId="AD" clId="Web-{A76B630C-6AF8-9850-4115-E0655411A0A7}" dt="2022-12-01T13:18:13.325" v="260"/>
          <ac:spMkLst>
            <pc:docMk/>
            <pc:sldMk cId="207620266" sldId="278"/>
            <ac:spMk id="13" creationId="{B4818199-013E-D90E-908B-8B5DDCA3BF1B}"/>
          </ac:spMkLst>
        </pc:spChg>
        <pc:picChg chg="del">
          <ac:chgData name="Tiberio Moscardelli" userId="S::t.moscardelli@polygonalngo.onmicrosoft.com::d4745261-8fa0-46f4-894a-2949b66757c4" providerId="AD" clId="Web-{A76B630C-6AF8-9850-4115-E0655411A0A7}" dt="2022-12-01T13:15:38.649" v="222"/>
          <ac:picMkLst>
            <pc:docMk/>
            <pc:sldMk cId="207620266" sldId="278"/>
            <ac:picMk id="8" creationId="{C837401A-84E6-B7A8-23A6-8D847F2D19A9}"/>
          </ac:picMkLst>
        </pc:picChg>
        <pc:picChg chg="add del mod">
          <ac:chgData name="Tiberio Moscardelli" userId="S::t.moscardelli@polygonalngo.onmicrosoft.com::d4745261-8fa0-46f4-894a-2949b66757c4" providerId="AD" clId="Web-{A76B630C-6AF8-9850-4115-E0655411A0A7}" dt="2022-12-01T13:18:41.372" v="263"/>
          <ac:picMkLst>
            <pc:docMk/>
            <pc:sldMk cId="207620266" sldId="278"/>
            <ac:picMk id="12" creationId="{27B9AD1B-D046-5FEF-14A7-FD1980B60E27}"/>
          </ac:picMkLst>
        </pc:picChg>
        <pc:picChg chg="add del mod">
          <ac:chgData name="Tiberio Moscardelli" userId="S::t.moscardelli@polygonalngo.onmicrosoft.com::d4745261-8fa0-46f4-894a-2949b66757c4" providerId="AD" clId="Web-{A76B630C-6AF8-9850-4115-E0655411A0A7}" dt="2022-12-01T13:30:16.985" v="702"/>
          <ac:picMkLst>
            <pc:docMk/>
            <pc:sldMk cId="207620266" sldId="278"/>
            <ac:picMk id="15" creationId="{89A25318-49FE-774C-092A-A509DF5C12E6}"/>
          </ac:picMkLst>
        </pc:picChg>
      </pc:sldChg>
      <pc:sldChg chg="addSp delSp modSp add replId">
        <pc:chgData name="Tiberio Moscardelli" userId="S::t.moscardelli@polygonalngo.onmicrosoft.com::d4745261-8fa0-46f4-894a-2949b66757c4" providerId="AD" clId="Web-{A76B630C-6AF8-9850-4115-E0655411A0A7}" dt="2022-12-01T13:32:50.943" v="774"/>
        <pc:sldMkLst>
          <pc:docMk/>
          <pc:sldMk cId="3870637814" sldId="279"/>
        </pc:sldMkLst>
        <pc:spChg chg="add del mod">
          <ac:chgData name="Tiberio Moscardelli" userId="S::t.moscardelli@polygonalngo.onmicrosoft.com::d4745261-8fa0-46f4-894a-2949b66757c4" providerId="AD" clId="Web-{A76B630C-6AF8-9850-4115-E0655411A0A7}" dt="2022-12-01T13:23:37.912" v="304"/>
          <ac:spMkLst>
            <pc:docMk/>
            <pc:sldMk cId="3870637814" sldId="279"/>
            <ac:spMk id="3" creationId="{2FC82C69-80F6-2335-AD83-D8AB68DEC6A8}"/>
          </ac:spMkLst>
        </pc:spChg>
        <pc:spChg chg="mod">
          <ac:chgData name="Tiberio Moscardelli" userId="S::t.moscardelli@polygonalngo.onmicrosoft.com::d4745261-8fa0-46f4-894a-2949b66757c4" providerId="AD" clId="Web-{A76B630C-6AF8-9850-4115-E0655411A0A7}" dt="2022-12-01T13:31:47.597" v="733" actId="14100"/>
          <ac:spMkLst>
            <pc:docMk/>
            <pc:sldMk cId="3870637814" sldId="279"/>
            <ac:spMk id="9" creationId="{8508662C-3C0C-5461-E629-A872AC61F565}"/>
          </ac:spMkLst>
        </pc:spChg>
        <pc:spChg chg="del">
          <ac:chgData name="Tiberio Moscardelli" userId="S::t.moscardelli@polygonalngo.onmicrosoft.com::d4745261-8fa0-46f4-894a-2949b66757c4" providerId="AD" clId="Web-{A76B630C-6AF8-9850-4115-E0655411A0A7}" dt="2022-12-01T13:23:30.630" v="301"/>
          <ac:spMkLst>
            <pc:docMk/>
            <pc:sldMk cId="3870637814" sldId="279"/>
            <ac:spMk id="11" creationId="{EE8E80AA-58D0-A6F7-6DA8-DB0FD35CC76D}"/>
          </ac:spMkLst>
        </pc:spChg>
        <pc:picChg chg="mod">
          <ac:chgData name="Tiberio Moscardelli" userId="S::t.moscardelli@polygonalngo.onmicrosoft.com::d4745261-8fa0-46f4-894a-2949b66757c4" providerId="AD" clId="Web-{A76B630C-6AF8-9850-4115-E0655411A0A7}" dt="2022-12-01T13:30:09.860" v="701" actId="14100"/>
          <ac:picMkLst>
            <pc:docMk/>
            <pc:sldMk cId="3870637814" sldId="279"/>
            <ac:picMk id="15" creationId="{89A25318-49FE-774C-092A-A509DF5C12E6}"/>
          </ac:picMkLst>
        </pc:picChg>
        <pc:inkChg chg="add del">
          <ac:chgData name="Tiberio Moscardelli" userId="S::t.moscardelli@polygonalngo.onmicrosoft.com::d4745261-8fa0-46f4-894a-2949b66757c4" providerId="AD" clId="Web-{A76B630C-6AF8-9850-4115-E0655411A0A7}" dt="2022-12-01T13:23:35.724" v="303"/>
          <ac:inkMkLst>
            <pc:docMk/>
            <pc:sldMk cId="3870637814" sldId="279"/>
            <ac:inkMk id="5" creationId="{CAB7AEE1-2A24-6FCE-B19A-BC42B7BFBA9D}"/>
          </ac:inkMkLst>
        </pc:inkChg>
        <pc:inkChg chg="add del">
          <ac:chgData name="Tiberio Moscardelli" userId="S::t.moscardelli@polygonalngo.onmicrosoft.com::d4745261-8fa0-46f4-894a-2949b66757c4" providerId="AD" clId="Web-{A76B630C-6AF8-9850-4115-E0655411A0A7}" dt="2022-12-01T13:23:49.225" v="316"/>
          <ac:inkMkLst>
            <pc:docMk/>
            <pc:sldMk cId="3870637814" sldId="279"/>
            <ac:inkMk id="6" creationId="{663E78D4-8134-AE6A-EF6F-D0620893967F}"/>
          </ac:inkMkLst>
        </pc:inkChg>
        <pc:inkChg chg="add del">
          <ac:chgData name="Tiberio Moscardelli" userId="S::t.moscardelli@polygonalngo.onmicrosoft.com::d4745261-8fa0-46f4-894a-2949b66757c4" providerId="AD" clId="Web-{A76B630C-6AF8-9850-4115-E0655411A0A7}" dt="2022-12-01T13:23:49.225" v="315"/>
          <ac:inkMkLst>
            <pc:docMk/>
            <pc:sldMk cId="3870637814" sldId="279"/>
            <ac:inkMk id="7" creationId="{171DE563-FB4F-BDCB-3A2F-6B8A0C25CA77}"/>
          </ac:inkMkLst>
        </pc:inkChg>
        <pc:inkChg chg="add del">
          <ac:chgData name="Tiberio Moscardelli" userId="S::t.moscardelli@polygonalngo.onmicrosoft.com::d4745261-8fa0-46f4-894a-2949b66757c4" providerId="AD" clId="Web-{A76B630C-6AF8-9850-4115-E0655411A0A7}" dt="2022-12-01T13:23:49.225" v="314"/>
          <ac:inkMkLst>
            <pc:docMk/>
            <pc:sldMk cId="3870637814" sldId="279"/>
            <ac:inkMk id="8" creationId="{5B4930F9-8C92-5084-3740-3BD35D19BCD8}"/>
          </ac:inkMkLst>
        </pc:inkChg>
        <pc:inkChg chg="add del">
          <ac:chgData name="Tiberio Moscardelli" userId="S::t.moscardelli@polygonalngo.onmicrosoft.com::d4745261-8fa0-46f4-894a-2949b66757c4" providerId="AD" clId="Web-{A76B630C-6AF8-9850-4115-E0655411A0A7}" dt="2022-12-01T13:23:48.147" v="313"/>
          <ac:inkMkLst>
            <pc:docMk/>
            <pc:sldMk cId="3870637814" sldId="279"/>
            <ac:inkMk id="10" creationId="{2C119F68-C2F8-DD2F-1F68-AA138AD654BC}"/>
          </ac:inkMkLst>
        </pc:inkChg>
        <pc:inkChg chg="add del">
          <ac:chgData name="Tiberio Moscardelli" userId="S::t.moscardelli@polygonalngo.onmicrosoft.com::d4745261-8fa0-46f4-894a-2949b66757c4" providerId="AD" clId="Web-{A76B630C-6AF8-9850-4115-E0655411A0A7}" dt="2022-12-01T13:23:46.865" v="312"/>
          <ac:inkMkLst>
            <pc:docMk/>
            <pc:sldMk cId="3870637814" sldId="279"/>
            <ac:inkMk id="12" creationId="{BB212342-BACE-D6F6-E0B2-E5CB5241299A}"/>
          </ac:inkMkLst>
        </pc:inkChg>
        <pc:inkChg chg="add del">
          <ac:chgData name="Tiberio Moscardelli" userId="S::t.moscardelli@polygonalngo.onmicrosoft.com::d4745261-8fa0-46f4-894a-2949b66757c4" providerId="AD" clId="Web-{A76B630C-6AF8-9850-4115-E0655411A0A7}" dt="2022-12-01T13:23:46.865" v="311"/>
          <ac:inkMkLst>
            <pc:docMk/>
            <pc:sldMk cId="3870637814" sldId="279"/>
            <ac:inkMk id="13" creationId="{185AABFE-E5BF-8E12-65F1-E61536362F3B}"/>
          </ac:inkMkLst>
        </pc:inkChg>
        <pc:inkChg chg="add del">
          <ac:chgData name="Tiberio Moscardelli" userId="S::t.moscardelli@polygonalngo.onmicrosoft.com::d4745261-8fa0-46f4-894a-2949b66757c4" providerId="AD" clId="Web-{A76B630C-6AF8-9850-4115-E0655411A0A7}" dt="2022-12-01T13:27:35.403" v="577"/>
          <ac:inkMkLst>
            <pc:docMk/>
            <pc:sldMk cId="3870637814" sldId="279"/>
            <ac:inkMk id="14" creationId="{73C343B5-D557-533B-11BE-5C55848C5DED}"/>
          </ac:inkMkLst>
        </pc:inkChg>
        <pc:inkChg chg="add del">
          <ac:chgData name="Tiberio Moscardelli" userId="S::t.moscardelli@polygonalngo.onmicrosoft.com::d4745261-8fa0-46f4-894a-2949b66757c4" providerId="AD" clId="Web-{A76B630C-6AF8-9850-4115-E0655411A0A7}" dt="2022-12-01T13:27:35.403" v="576"/>
          <ac:inkMkLst>
            <pc:docMk/>
            <pc:sldMk cId="3870637814" sldId="279"/>
            <ac:inkMk id="16" creationId="{68E32BEB-2641-ACDD-697E-AF45AA3886F3}"/>
          </ac:inkMkLst>
        </pc:inkChg>
        <pc:inkChg chg="add del">
          <ac:chgData name="Tiberio Moscardelli" userId="S::t.moscardelli@polygonalngo.onmicrosoft.com::d4745261-8fa0-46f4-894a-2949b66757c4" providerId="AD" clId="Web-{A76B630C-6AF8-9850-4115-E0655411A0A7}" dt="2022-12-01T13:27:35.403" v="575"/>
          <ac:inkMkLst>
            <pc:docMk/>
            <pc:sldMk cId="3870637814" sldId="279"/>
            <ac:inkMk id="17" creationId="{8468A97B-B7EA-FACA-323B-0B1EC015D241}"/>
          </ac:inkMkLst>
        </pc:inkChg>
        <pc:inkChg chg="add del">
          <ac:chgData name="Tiberio Moscardelli" userId="S::t.moscardelli@polygonalngo.onmicrosoft.com::d4745261-8fa0-46f4-894a-2949b66757c4" providerId="AD" clId="Web-{A76B630C-6AF8-9850-4115-E0655411A0A7}" dt="2022-12-01T13:27:35.403" v="574"/>
          <ac:inkMkLst>
            <pc:docMk/>
            <pc:sldMk cId="3870637814" sldId="279"/>
            <ac:inkMk id="18" creationId="{E1FF19A6-FA00-29F1-C62A-772D48B61722}"/>
          </ac:inkMkLst>
        </pc:inkChg>
        <pc:inkChg chg="add del">
          <ac:chgData name="Tiberio Moscardelli" userId="S::t.moscardelli@polygonalngo.onmicrosoft.com::d4745261-8fa0-46f4-894a-2949b66757c4" providerId="AD" clId="Web-{A76B630C-6AF8-9850-4115-E0655411A0A7}" dt="2022-12-01T13:27:35.403" v="573"/>
          <ac:inkMkLst>
            <pc:docMk/>
            <pc:sldMk cId="3870637814" sldId="279"/>
            <ac:inkMk id="19" creationId="{CDDB6D92-1CEF-8531-7179-1B7DC026A0A4}"/>
          </ac:inkMkLst>
        </pc:inkChg>
        <pc:inkChg chg="add del">
          <ac:chgData name="Tiberio Moscardelli" userId="S::t.moscardelli@polygonalngo.onmicrosoft.com::d4745261-8fa0-46f4-894a-2949b66757c4" providerId="AD" clId="Web-{A76B630C-6AF8-9850-4115-E0655411A0A7}" dt="2022-12-01T13:27:35.403" v="572"/>
          <ac:inkMkLst>
            <pc:docMk/>
            <pc:sldMk cId="3870637814" sldId="279"/>
            <ac:inkMk id="20" creationId="{AF9ACA9C-CDBE-884D-B40E-2459D6F6FBEA}"/>
          </ac:inkMkLst>
        </pc:inkChg>
        <pc:inkChg chg="add del">
          <ac:chgData name="Tiberio Moscardelli" userId="S::t.moscardelli@polygonalngo.onmicrosoft.com::d4745261-8fa0-46f4-894a-2949b66757c4" providerId="AD" clId="Web-{A76B630C-6AF8-9850-4115-E0655411A0A7}" dt="2022-12-01T13:27:35.403" v="571"/>
          <ac:inkMkLst>
            <pc:docMk/>
            <pc:sldMk cId="3870637814" sldId="279"/>
            <ac:inkMk id="21" creationId="{40690ABF-84F1-FDD3-7DFF-D1A3C6494FCD}"/>
          </ac:inkMkLst>
        </pc:inkChg>
        <pc:inkChg chg="add del">
          <ac:chgData name="Tiberio Moscardelli" userId="S::t.moscardelli@polygonalngo.onmicrosoft.com::d4745261-8fa0-46f4-894a-2949b66757c4" providerId="AD" clId="Web-{A76B630C-6AF8-9850-4115-E0655411A0A7}" dt="2022-12-01T13:27:35.403" v="570"/>
          <ac:inkMkLst>
            <pc:docMk/>
            <pc:sldMk cId="3870637814" sldId="279"/>
            <ac:inkMk id="22" creationId="{6D3C7A49-4EC2-DBCB-A5BC-6DF49477CDF7}"/>
          </ac:inkMkLst>
        </pc:inkChg>
        <pc:inkChg chg="add del">
          <ac:chgData name="Tiberio Moscardelli" userId="S::t.moscardelli@polygonalngo.onmicrosoft.com::d4745261-8fa0-46f4-894a-2949b66757c4" providerId="AD" clId="Web-{A76B630C-6AF8-9850-4115-E0655411A0A7}" dt="2022-12-01T13:27:35.403" v="569"/>
          <ac:inkMkLst>
            <pc:docMk/>
            <pc:sldMk cId="3870637814" sldId="279"/>
            <ac:inkMk id="23" creationId="{7F840D7E-C1BC-1976-1BDA-A8E8A468F1BA}"/>
          </ac:inkMkLst>
        </pc:inkChg>
        <pc:inkChg chg="add del">
          <ac:chgData name="Tiberio Moscardelli" userId="S::t.moscardelli@polygonalngo.onmicrosoft.com::d4745261-8fa0-46f4-894a-2949b66757c4" providerId="AD" clId="Web-{A76B630C-6AF8-9850-4115-E0655411A0A7}" dt="2022-12-01T13:27:35.403" v="568"/>
          <ac:inkMkLst>
            <pc:docMk/>
            <pc:sldMk cId="3870637814" sldId="279"/>
            <ac:inkMk id="24" creationId="{FBF3C5CC-DF87-CEDB-96C4-E6B823EF3FA6}"/>
          </ac:inkMkLst>
        </pc:inkChg>
        <pc:inkChg chg="add del">
          <ac:chgData name="Tiberio Moscardelli" userId="S::t.moscardelli@polygonalngo.onmicrosoft.com::d4745261-8fa0-46f4-894a-2949b66757c4" providerId="AD" clId="Web-{A76B630C-6AF8-9850-4115-E0655411A0A7}" dt="2022-12-01T13:27:35.403" v="567"/>
          <ac:inkMkLst>
            <pc:docMk/>
            <pc:sldMk cId="3870637814" sldId="279"/>
            <ac:inkMk id="25" creationId="{E1AFC9C3-04B0-9E1F-DB1B-F411648A5DB2}"/>
          </ac:inkMkLst>
        </pc:inkChg>
        <pc:inkChg chg="add del">
          <ac:chgData name="Tiberio Moscardelli" userId="S::t.moscardelli@polygonalngo.onmicrosoft.com::d4745261-8fa0-46f4-894a-2949b66757c4" providerId="AD" clId="Web-{A76B630C-6AF8-9850-4115-E0655411A0A7}" dt="2022-12-01T13:27:35.403" v="566"/>
          <ac:inkMkLst>
            <pc:docMk/>
            <pc:sldMk cId="3870637814" sldId="279"/>
            <ac:inkMk id="26" creationId="{BE404FED-046E-F26A-8728-D7C60AAE1DF1}"/>
          </ac:inkMkLst>
        </pc:inkChg>
        <pc:inkChg chg="add del">
          <ac:chgData name="Tiberio Moscardelli" userId="S::t.moscardelli@polygonalngo.onmicrosoft.com::d4745261-8fa0-46f4-894a-2949b66757c4" providerId="AD" clId="Web-{A76B630C-6AF8-9850-4115-E0655411A0A7}" dt="2022-12-01T13:27:35.403" v="565"/>
          <ac:inkMkLst>
            <pc:docMk/>
            <pc:sldMk cId="3870637814" sldId="279"/>
            <ac:inkMk id="28" creationId="{A9F4A4B6-2B79-960A-DE61-D94925B7846E}"/>
          </ac:inkMkLst>
        </pc:inkChg>
        <pc:inkChg chg="add del">
          <ac:chgData name="Tiberio Moscardelli" userId="S::t.moscardelli@polygonalngo.onmicrosoft.com::d4745261-8fa0-46f4-894a-2949b66757c4" providerId="AD" clId="Web-{A76B630C-6AF8-9850-4115-E0655411A0A7}" dt="2022-12-01T13:27:35.403" v="564"/>
          <ac:inkMkLst>
            <pc:docMk/>
            <pc:sldMk cId="3870637814" sldId="279"/>
            <ac:inkMk id="30" creationId="{029AB4AB-DA99-4F08-B843-1C56DB6F6F2E}"/>
          </ac:inkMkLst>
        </pc:inkChg>
        <pc:inkChg chg="add del">
          <ac:chgData name="Tiberio Moscardelli" userId="S::t.moscardelli@polygonalngo.onmicrosoft.com::d4745261-8fa0-46f4-894a-2949b66757c4" providerId="AD" clId="Web-{A76B630C-6AF8-9850-4115-E0655411A0A7}" dt="2022-12-01T13:27:35.403" v="563"/>
          <ac:inkMkLst>
            <pc:docMk/>
            <pc:sldMk cId="3870637814" sldId="279"/>
            <ac:inkMk id="31" creationId="{58A2ECDB-D356-0D81-2403-CFAD4CDCB1F0}"/>
          </ac:inkMkLst>
        </pc:inkChg>
        <pc:inkChg chg="add del">
          <ac:chgData name="Tiberio Moscardelli" userId="S::t.moscardelli@polygonalngo.onmicrosoft.com::d4745261-8fa0-46f4-894a-2949b66757c4" providerId="AD" clId="Web-{A76B630C-6AF8-9850-4115-E0655411A0A7}" dt="2022-12-01T13:27:35.403" v="562"/>
          <ac:inkMkLst>
            <pc:docMk/>
            <pc:sldMk cId="3870637814" sldId="279"/>
            <ac:inkMk id="32" creationId="{336DBBB1-05BE-A308-D360-1E529872B813}"/>
          </ac:inkMkLst>
        </pc:inkChg>
        <pc:inkChg chg="add del">
          <ac:chgData name="Tiberio Moscardelli" userId="S::t.moscardelli@polygonalngo.onmicrosoft.com::d4745261-8fa0-46f4-894a-2949b66757c4" providerId="AD" clId="Web-{A76B630C-6AF8-9850-4115-E0655411A0A7}" dt="2022-12-01T13:27:35.403" v="561"/>
          <ac:inkMkLst>
            <pc:docMk/>
            <pc:sldMk cId="3870637814" sldId="279"/>
            <ac:inkMk id="33" creationId="{EC9238BF-A78A-0D26-A001-457D2B4BFB20}"/>
          </ac:inkMkLst>
        </pc:inkChg>
        <pc:inkChg chg="add del">
          <ac:chgData name="Tiberio Moscardelli" userId="S::t.moscardelli@polygonalngo.onmicrosoft.com::d4745261-8fa0-46f4-894a-2949b66757c4" providerId="AD" clId="Web-{A76B630C-6AF8-9850-4115-E0655411A0A7}" dt="2022-12-01T13:27:35.403" v="560"/>
          <ac:inkMkLst>
            <pc:docMk/>
            <pc:sldMk cId="3870637814" sldId="279"/>
            <ac:inkMk id="34" creationId="{5526BD6F-B5F7-3390-A892-A88B3CDAEB52}"/>
          </ac:inkMkLst>
        </pc:inkChg>
        <pc:inkChg chg="add del">
          <ac:chgData name="Tiberio Moscardelli" userId="S::t.moscardelli@polygonalngo.onmicrosoft.com::d4745261-8fa0-46f4-894a-2949b66757c4" providerId="AD" clId="Web-{A76B630C-6AF8-9850-4115-E0655411A0A7}" dt="2022-12-01T13:27:35.403" v="559"/>
          <ac:inkMkLst>
            <pc:docMk/>
            <pc:sldMk cId="3870637814" sldId="279"/>
            <ac:inkMk id="35" creationId="{B84F0C38-E033-D641-FDAA-448CA8E76EC2}"/>
          </ac:inkMkLst>
        </pc:inkChg>
        <pc:inkChg chg="add del">
          <ac:chgData name="Tiberio Moscardelli" userId="S::t.moscardelli@polygonalngo.onmicrosoft.com::d4745261-8fa0-46f4-894a-2949b66757c4" providerId="AD" clId="Web-{A76B630C-6AF8-9850-4115-E0655411A0A7}" dt="2022-12-01T13:27:35.403" v="558"/>
          <ac:inkMkLst>
            <pc:docMk/>
            <pc:sldMk cId="3870637814" sldId="279"/>
            <ac:inkMk id="36" creationId="{4ABF28D9-1319-6B17-F27D-7D2BA8AA1947}"/>
          </ac:inkMkLst>
        </pc:inkChg>
        <pc:inkChg chg="add del">
          <ac:chgData name="Tiberio Moscardelli" userId="S::t.moscardelli@polygonalngo.onmicrosoft.com::d4745261-8fa0-46f4-894a-2949b66757c4" providerId="AD" clId="Web-{A76B630C-6AF8-9850-4115-E0655411A0A7}" dt="2022-12-01T13:27:35.403" v="557"/>
          <ac:inkMkLst>
            <pc:docMk/>
            <pc:sldMk cId="3870637814" sldId="279"/>
            <ac:inkMk id="37" creationId="{A55A728B-1628-4B0B-7D7D-69431D24F6A9}"/>
          </ac:inkMkLst>
        </pc:inkChg>
        <pc:inkChg chg="add del">
          <ac:chgData name="Tiberio Moscardelli" userId="S::t.moscardelli@polygonalngo.onmicrosoft.com::d4745261-8fa0-46f4-894a-2949b66757c4" providerId="AD" clId="Web-{A76B630C-6AF8-9850-4115-E0655411A0A7}" dt="2022-12-01T13:27:35.403" v="556"/>
          <ac:inkMkLst>
            <pc:docMk/>
            <pc:sldMk cId="3870637814" sldId="279"/>
            <ac:inkMk id="38" creationId="{B3FA6373-55D8-6AF3-AED2-A9D546B43CD5}"/>
          </ac:inkMkLst>
        </pc:inkChg>
        <pc:inkChg chg="add del">
          <ac:chgData name="Tiberio Moscardelli" userId="S::t.moscardelli@polygonalngo.onmicrosoft.com::d4745261-8fa0-46f4-894a-2949b66757c4" providerId="AD" clId="Web-{A76B630C-6AF8-9850-4115-E0655411A0A7}" dt="2022-12-01T13:27:35.387" v="555"/>
          <ac:inkMkLst>
            <pc:docMk/>
            <pc:sldMk cId="3870637814" sldId="279"/>
            <ac:inkMk id="39" creationId="{42F76E3C-624B-1AD9-BCA4-4965496DCA78}"/>
          </ac:inkMkLst>
        </pc:inkChg>
        <pc:inkChg chg="add del">
          <ac:chgData name="Tiberio Moscardelli" userId="S::t.moscardelli@polygonalngo.onmicrosoft.com::d4745261-8fa0-46f4-894a-2949b66757c4" providerId="AD" clId="Web-{A76B630C-6AF8-9850-4115-E0655411A0A7}" dt="2022-12-01T13:27:35.387" v="554"/>
          <ac:inkMkLst>
            <pc:docMk/>
            <pc:sldMk cId="3870637814" sldId="279"/>
            <ac:inkMk id="40" creationId="{122917EA-2094-FD8A-6E0F-7B6C8772F659}"/>
          </ac:inkMkLst>
        </pc:inkChg>
        <pc:inkChg chg="add del">
          <ac:chgData name="Tiberio Moscardelli" userId="S::t.moscardelli@polygonalngo.onmicrosoft.com::d4745261-8fa0-46f4-894a-2949b66757c4" providerId="AD" clId="Web-{A76B630C-6AF8-9850-4115-E0655411A0A7}" dt="2022-12-01T13:27:35.387" v="553"/>
          <ac:inkMkLst>
            <pc:docMk/>
            <pc:sldMk cId="3870637814" sldId="279"/>
            <ac:inkMk id="41" creationId="{CBE592FB-C45F-85DF-B247-3ECAEF4A27E4}"/>
          </ac:inkMkLst>
        </pc:inkChg>
        <pc:inkChg chg="add del">
          <ac:chgData name="Tiberio Moscardelli" userId="S::t.moscardelli@polygonalngo.onmicrosoft.com::d4745261-8fa0-46f4-894a-2949b66757c4" providerId="AD" clId="Web-{A76B630C-6AF8-9850-4115-E0655411A0A7}" dt="2022-12-01T13:27:35.387" v="552"/>
          <ac:inkMkLst>
            <pc:docMk/>
            <pc:sldMk cId="3870637814" sldId="279"/>
            <ac:inkMk id="42" creationId="{088E6E6C-29D6-3D56-04A3-7A03A4590BD5}"/>
          </ac:inkMkLst>
        </pc:inkChg>
        <pc:inkChg chg="add del">
          <ac:chgData name="Tiberio Moscardelli" userId="S::t.moscardelli@polygonalngo.onmicrosoft.com::d4745261-8fa0-46f4-894a-2949b66757c4" providerId="AD" clId="Web-{A76B630C-6AF8-9850-4115-E0655411A0A7}" dt="2022-12-01T13:27:35.387" v="551"/>
          <ac:inkMkLst>
            <pc:docMk/>
            <pc:sldMk cId="3870637814" sldId="279"/>
            <ac:inkMk id="43" creationId="{7DFD00B4-ECBF-1053-A5F4-5BE4D20094BF}"/>
          </ac:inkMkLst>
        </pc:inkChg>
        <pc:inkChg chg="add del">
          <ac:chgData name="Tiberio Moscardelli" userId="S::t.moscardelli@polygonalngo.onmicrosoft.com::d4745261-8fa0-46f4-894a-2949b66757c4" providerId="AD" clId="Web-{A76B630C-6AF8-9850-4115-E0655411A0A7}" dt="2022-12-01T13:27:35.387" v="550"/>
          <ac:inkMkLst>
            <pc:docMk/>
            <pc:sldMk cId="3870637814" sldId="279"/>
            <ac:inkMk id="44" creationId="{57C65700-BF31-BB26-8F4D-BFBAEBDE5250}"/>
          </ac:inkMkLst>
        </pc:inkChg>
        <pc:inkChg chg="add del">
          <ac:chgData name="Tiberio Moscardelli" userId="S::t.moscardelli@polygonalngo.onmicrosoft.com::d4745261-8fa0-46f4-894a-2949b66757c4" providerId="AD" clId="Web-{A76B630C-6AF8-9850-4115-E0655411A0A7}" dt="2022-12-01T13:27:35.387" v="549"/>
          <ac:inkMkLst>
            <pc:docMk/>
            <pc:sldMk cId="3870637814" sldId="279"/>
            <ac:inkMk id="45" creationId="{8C601124-C367-FD18-1F46-776A296D4FDE}"/>
          </ac:inkMkLst>
        </pc:inkChg>
        <pc:inkChg chg="add del">
          <ac:chgData name="Tiberio Moscardelli" userId="S::t.moscardelli@polygonalngo.onmicrosoft.com::d4745261-8fa0-46f4-894a-2949b66757c4" providerId="AD" clId="Web-{A76B630C-6AF8-9850-4115-E0655411A0A7}" dt="2022-12-01T13:27:35.387" v="548"/>
          <ac:inkMkLst>
            <pc:docMk/>
            <pc:sldMk cId="3870637814" sldId="279"/>
            <ac:inkMk id="46" creationId="{2D2D920E-DEA8-08D1-5816-977830B047F1}"/>
          </ac:inkMkLst>
        </pc:inkChg>
        <pc:inkChg chg="add del">
          <ac:chgData name="Tiberio Moscardelli" userId="S::t.moscardelli@polygonalngo.onmicrosoft.com::d4745261-8fa0-46f4-894a-2949b66757c4" providerId="AD" clId="Web-{A76B630C-6AF8-9850-4115-E0655411A0A7}" dt="2022-12-01T13:27:35.387" v="547"/>
          <ac:inkMkLst>
            <pc:docMk/>
            <pc:sldMk cId="3870637814" sldId="279"/>
            <ac:inkMk id="47" creationId="{7B6BBE50-20B4-A88A-BFF4-BA4FB8C1F552}"/>
          </ac:inkMkLst>
        </pc:inkChg>
        <pc:inkChg chg="add del">
          <ac:chgData name="Tiberio Moscardelli" userId="S::t.moscardelli@polygonalngo.onmicrosoft.com::d4745261-8fa0-46f4-894a-2949b66757c4" providerId="AD" clId="Web-{A76B630C-6AF8-9850-4115-E0655411A0A7}" dt="2022-12-01T13:27:35.387" v="546"/>
          <ac:inkMkLst>
            <pc:docMk/>
            <pc:sldMk cId="3870637814" sldId="279"/>
            <ac:inkMk id="48" creationId="{B3DE9BEE-B99B-D763-B037-CBE17F7A818C}"/>
          </ac:inkMkLst>
        </pc:inkChg>
        <pc:inkChg chg="add del">
          <ac:chgData name="Tiberio Moscardelli" userId="S::t.moscardelli@polygonalngo.onmicrosoft.com::d4745261-8fa0-46f4-894a-2949b66757c4" providerId="AD" clId="Web-{A76B630C-6AF8-9850-4115-E0655411A0A7}" dt="2022-12-01T13:24:25.616" v="358"/>
          <ac:inkMkLst>
            <pc:docMk/>
            <pc:sldMk cId="3870637814" sldId="279"/>
            <ac:inkMk id="49" creationId="{90F28DD8-CBB0-4DDF-5BDA-36A21E2BF719}"/>
          </ac:inkMkLst>
        </pc:inkChg>
        <pc:inkChg chg="add del">
          <ac:chgData name="Tiberio Moscardelli" userId="S::t.moscardelli@polygonalngo.onmicrosoft.com::d4745261-8fa0-46f4-894a-2949b66757c4" providerId="AD" clId="Web-{A76B630C-6AF8-9850-4115-E0655411A0A7}" dt="2022-12-01T13:24:25.616" v="357"/>
          <ac:inkMkLst>
            <pc:docMk/>
            <pc:sldMk cId="3870637814" sldId="279"/>
            <ac:inkMk id="50" creationId="{3857D81F-09AA-3A1F-0FD2-F72D0D6A1791}"/>
          </ac:inkMkLst>
        </pc:inkChg>
        <pc:inkChg chg="add del">
          <ac:chgData name="Tiberio Moscardelli" userId="S::t.moscardelli@polygonalngo.onmicrosoft.com::d4745261-8fa0-46f4-894a-2949b66757c4" providerId="AD" clId="Web-{A76B630C-6AF8-9850-4115-E0655411A0A7}" dt="2022-12-01T13:24:25.616" v="356"/>
          <ac:inkMkLst>
            <pc:docMk/>
            <pc:sldMk cId="3870637814" sldId="279"/>
            <ac:inkMk id="51" creationId="{08A055F0-3958-F8AF-598C-BB26CE26AC64}"/>
          </ac:inkMkLst>
        </pc:inkChg>
        <pc:inkChg chg="add del">
          <ac:chgData name="Tiberio Moscardelli" userId="S::t.moscardelli@polygonalngo.onmicrosoft.com::d4745261-8fa0-46f4-894a-2949b66757c4" providerId="AD" clId="Web-{A76B630C-6AF8-9850-4115-E0655411A0A7}" dt="2022-12-01T13:24:25.616" v="355"/>
          <ac:inkMkLst>
            <pc:docMk/>
            <pc:sldMk cId="3870637814" sldId="279"/>
            <ac:inkMk id="52" creationId="{3CC06ACF-C0C4-0DBB-4150-562F96157A28}"/>
          </ac:inkMkLst>
        </pc:inkChg>
        <pc:inkChg chg="add del">
          <ac:chgData name="Tiberio Moscardelli" userId="S::t.moscardelli@polygonalngo.onmicrosoft.com::d4745261-8fa0-46f4-894a-2949b66757c4" providerId="AD" clId="Web-{A76B630C-6AF8-9850-4115-E0655411A0A7}" dt="2022-12-01T13:24:25.616" v="354"/>
          <ac:inkMkLst>
            <pc:docMk/>
            <pc:sldMk cId="3870637814" sldId="279"/>
            <ac:inkMk id="53" creationId="{5375A79F-3030-1BA3-C8C5-F201C1BE2B19}"/>
          </ac:inkMkLst>
        </pc:inkChg>
        <pc:inkChg chg="add del">
          <ac:chgData name="Tiberio Moscardelli" userId="S::t.moscardelli@polygonalngo.onmicrosoft.com::d4745261-8fa0-46f4-894a-2949b66757c4" providerId="AD" clId="Web-{A76B630C-6AF8-9850-4115-E0655411A0A7}" dt="2022-12-01T13:27:35.387" v="545"/>
          <ac:inkMkLst>
            <pc:docMk/>
            <pc:sldMk cId="3870637814" sldId="279"/>
            <ac:inkMk id="54" creationId="{03B113A4-9CE9-395A-D146-020C946CBB3C}"/>
          </ac:inkMkLst>
        </pc:inkChg>
        <pc:inkChg chg="add del">
          <ac:chgData name="Tiberio Moscardelli" userId="S::t.moscardelli@polygonalngo.onmicrosoft.com::d4745261-8fa0-46f4-894a-2949b66757c4" providerId="AD" clId="Web-{A76B630C-6AF8-9850-4115-E0655411A0A7}" dt="2022-12-01T13:27:35.387" v="544"/>
          <ac:inkMkLst>
            <pc:docMk/>
            <pc:sldMk cId="3870637814" sldId="279"/>
            <ac:inkMk id="55" creationId="{DDD8ACB2-0714-69A5-D0E5-B3B20A395561}"/>
          </ac:inkMkLst>
        </pc:inkChg>
        <pc:inkChg chg="add del">
          <ac:chgData name="Tiberio Moscardelli" userId="S::t.moscardelli@polygonalngo.onmicrosoft.com::d4745261-8fa0-46f4-894a-2949b66757c4" providerId="AD" clId="Web-{A76B630C-6AF8-9850-4115-E0655411A0A7}" dt="2022-12-01T13:27:35.387" v="543"/>
          <ac:inkMkLst>
            <pc:docMk/>
            <pc:sldMk cId="3870637814" sldId="279"/>
            <ac:inkMk id="56" creationId="{D6DAD466-2B0A-89CF-48E5-EF2ABDDEE5BB}"/>
          </ac:inkMkLst>
        </pc:inkChg>
        <pc:inkChg chg="add del">
          <ac:chgData name="Tiberio Moscardelli" userId="S::t.moscardelli@polygonalngo.onmicrosoft.com::d4745261-8fa0-46f4-894a-2949b66757c4" providerId="AD" clId="Web-{A76B630C-6AF8-9850-4115-E0655411A0A7}" dt="2022-12-01T13:24:35.132" v="365"/>
          <ac:inkMkLst>
            <pc:docMk/>
            <pc:sldMk cId="3870637814" sldId="279"/>
            <ac:inkMk id="57" creationId="{977D9FC4-BE9B-CAA7-A1C9-3FB1D0A2E3E8}"/>
          </ac:inkMkLst>
        </pc:inkChg>
        <pc:inkChg chg="add del">
          <ac:chgData name="Tiberio Moscardelli" userId="S::t.moscardelli@polygonalngo.onmicrosoft.com::d4745261-8fa0-46f4-894a-2949b66757c4" providerId="AD" clId="Web-{A76B630C-6AF8-9850-4115-E0655411A0A7}" dt="2022-12-01T13:24:35.132" v="364"/>
          <ac:inkMkLst>
            <pc:docMk/>
            <pc:sldMk cId="3870637814" sldId="279"/>
            <ac:inkMk id="58" creationId="{B518AF00-F316-A68E-0156-702EDCE89C65}"/>
          </ac:inkMkLst>
        </pc:inkChg>
        <pc:inkChg chg="add del">
          <ac:chgData name="Tiberio Moscardelli" userId="S::t.moscardelli@polygonalngo.onmicrosoft.com::d4745261-8fa0-46f4-894a-2949b66757c4" providerId="AD" clId="Web-{A76B630C-6AF8-9850-4115-E0655411A0A7}" dt="2022-12-01T13:27:35.387" v="542"/>
          <ac:inkMkLst>
            <pc:docMk/>
            <pc:sldMk cId="3870637814" sldId="279"/>
            <ac:inkMk id="59" creationId="{9E31F120-5B95-39C3-F7E4-310E01D87D7A}"/>
          </ac:inkMkLst>
        </pc:inkChg>
        <pc:inkChg chg="add del">
          <ac:chgData name="Tiberio Moscardelli" userId="S::t.moscardelli@polygonalngo.onmicrosoft.com::d4745261-8fa0-46f4-894a-2949b66757c4" providerId="AD" clId="Web-{A76B630C-6AF8-9850-4115-E0655411A0A7}" dt="2022-12-01T13:27:35.387" v="541"/>
          <ac:inkMkLst>
            <pc:docMk/>
            <pc:sldMk cId="3870637814" sldId="279"/>
            <ac:inkMk id="60" creationId="{986D23EB-16D6-E7D5-D0FB-4DE3A854892B}"/>
          </ac:inkMkLst>
        </pc:inkChg>
        <pc:inkChg chg="add del">
          <ac:chgData name="Tiberio Moscardelli" userId="S::t.moscardelli@polygonalngo.onmicrosoft.com::d4745261-8fa0-46f4-894a-2949b66757c4" providerId="AD" clId="Web-{A76B630C-6AF8-9850-4115-E0655411A0A7}" dt="2022-12-01T13:27:35.387" v="540"/>
          <ac:inkMkLst>
            <pc:docMk/>
            <pc:sldMk cId="3870637814" sldId="279"/>
            <ac:inkMk id="61" creationId="{FB9DD0C2-89EC-FDD0-711A-D4A5AF5E958C}"/>
          </ac:inkMkLst>
        </pc:inkChg>
        <pc:inkChg chg="add del">
          <ac:chgData name="Tiberio Moscardelli" userId="S::t.moscardelli@polygonalngo.onmicrosoft.com::d4745261-8fa0-46f4-894a-2949b66757c4" providerId="AD" clId="Web-{A76B630C-6AF8-9850-4115-E0655411A0A7}" dt="2022-12-01T13:27:35.387" v="539"/>
          <ac:inkMkLst>
            <pc:docMk/>
            <pc:sldMk cId="3870637814" sldId="279"/>
            <ac:inkMk id="62" creationId="{CFFDBE96-83DD-9889-BD3C-11CC89A6FF1B}"/>
          </ac:inkMkLst>
        </pc:inkChg>
        <pc:inkChg chg="add del">
          <ac:chgData name="Tiberio Moscardelli" userId="S::t.moscardelli@polygonalngo.onmicrosoft.com::d4745261-8fa0-46f4-894a-2949b66757c4" providerId="AD" clId="Web-{A76B630C-6AF8-9850-4115-E0655411A0A7}" dt="2022-12-01T13:27:35.387" v="538"/>
          <ac:inkMkLst>
            <pc:docMk/>
            <pc:sldMk cId="3870637814" sldId="279"/>
            <ac:inkMk id="63" creationId="{14C76ADF-07D0-8E8D-D7FF-A4770D371FFE}"/>
          </ac:inkMkLst>
        </pc:inkChg>
        <pc:inkChg chg="add del">
          <ac:chgData name="Tiberio Moscardelli" userId="S::t.moscardelli@polygonalngo.onmicrosoft.com::d4745261-8fa0-46f4-894a-2949b66757c4" providerId="AD" clId="Web-{A76B630C-6AF8-9850-4115-E0655411A0A7}" dt="2022-12-01T13:27:35.387" v="537"/>
          <ac:inkMkLst>
            <pc:docMk/>
            <pc:sldMk cId="3870637814" sldId="279"/>
            <ac:inkMk id="64" creationId="{182A5ED5-5125-7185-5938-28DE3D9040D7}"/>
          </ac:inkMkLst>
        </pc:inkChg>
        <pc:inkChg chg="add del">
          <ac:chgData name="Tiberio Moscardelli" userId="S::t.moscardelli@polygonalngo.onmicrosoft.com::d4745261-8fa0-46f4-894a-2949b66757c4" providerId="AD" clId="Web-{A76B630C-6AF8-9850-4115-E0655411A0A7}" dt="2022-12-01T13:27:35.387" v="536"/>
          <ac:inkMkLst>
            <pc:docMk/>
            <pc:sldMk cId="3870637814" sldId="279"/>
            <ac:inkMk id="65" creationId="{8F58E1CB-25E2-346D-C327-4A0E5475E16F}"/>
          </ac:inkMkLst>
        </pc:inkChg>
        <pc:inkChg chg="add del">
          <ac:chgData name="Tiberio Moscardelli" userId="S::t.moscardelli@polygonalngo.onmicrosoft.com::d4745261-8fa0-46f4-894a-2949b66757c4" providerId="AD" clId="Web-{A76B630C-6AF8-9850-4115-E0655411A0A7}" dt="2022-12-01T13:27:35.387" v="535"/>
          <ac:inkMkLst>
            <pc:docMk/>
            <pc:sldMk cId="3870637814" sldId="279"/>
            <ac:inkMk id="66" creationId="{BF3A26CB-6F44-DEAF-DF6D-AC8457D592FE}"/>
          </ac:inkMkLst>
        </pc:inkChg>
        <pc:inkChg chg="add del">
          <ac:chgData name="Tiberio Moscardelli" userId="S::t.moscardelli@polygonalngo.onmicrosoft.com::d4745261-8fa0-46f4-894a-2949b66757c4" providerId="AD" clId="Web-{A76B630C-6AF8-9850-4115-E0655411A0A7}" dt="2022-12-01T13:27:35.387" v="534"/>
          <ac:inkMkLst>
            <pc:docMk/>
            <pc:sldMk cId="3870637814" sldId="279"/>
            <ac:inkMk id="67" creationId="{99D7F1E6-C349-B769-071C-15E06474D71F}"/>
          </ac:inkMkLst>
        </pc:inkChg>
        <pc:inkChg chg="add del">
          <ac:chgData name="Tiberio Moscardelli" userId="S::t.moscardelli@polygonalngo.onmicrosoft.com::d4745261-8fa0-46f4-894a-2949b66757c4" providerId="AD" clId="Web-{A76B630C-6AF8-9850-4115-E0655411A0A7}" dt="2022-12-01T13:27:35.387" v="533"/>
          <ac:inkMkLst>
            <pc:docMk/>
            <pc:sldMk cId="3870637814" sldId="279"/>
            <ac:inkMk id="68" creationId="{85F48FE9-3146-BA8D-B646-C33D6C46ABC3}"/>
          </ac:inkMkLst>
        </pc:inkChg>
        <pc:inkChg chg="add del">
          <ac:chgData name="Tiberio Moscardelli" userId="S::t.moscardelli@polygonalngo.onmicrosoft.com::d4745261-8fa0-46f4-894a-2949b66757c4" providerId="AD" clId="Web-{A76B630C-6AF8-9850-4115-E0655411A0A7}" dt="2022-12-01T13:27:35.387" v="532"/>
          <ac:inkMkLst>
            <pc:docMk/>
            <pc:sldMk cId="3870637814" sldId="279"/>
            <ac:inkMk id="69" creationId="{8411B010-D2C0-1FB1-73DE-FCA22FBD5073}"/>
          </ac:inkMkLst>
        </pc:inkChg>
        <pc:inkChg chg="add del">
          <ac:chgData name="Tiberio Moscardelli" userId="S::t.moscardelli@polygonalngo.onmicrosoft.com::d4745261-8fa0-46f4-894a-2949b66757c4" providerId="AD" clId="Web-{A76B630C-6AF8-9850-4115-E0655411A0A7}" dt="2022-12-01T13:27:35.387" v="531"/>
          <ac:inkMkLst>
            <pc:docMk/>
            <pc:sldMk cId="3870637814" sldId="279"/>
            <ac:inkMk id="70" creationId="{BA258EAE-C521-9D04-235E-896EAC95E85C}"/>
          </ac:inkMkLst>
        </pc:inkChg>
        <pc:inkChg chg="add del">
          <ac:chgData name="Tiberio Moscardelli" userId="S::t.moscardelli@polygonalngo.onmicrosoft.com::d4745261-8fa0-46f4-894a-2949b66757c4" providerId="AD" clId="Web-{A76B630C-6AF8-9850-4115-E0655411A0A7}" dt="2022-12-01T13:27:35.387" v="530"/>
          <ac:inkMkLst>
            <pc:docMk/>
            <pc:sldMk cId="3870637814" sldId="279"/>
            <ac:inkMk id="71" creationId="{7922A2BE-2E4C-8CC4-B38E-BC8856349D5A}"/>
          </ac:inkMkLst>
        </pc:inkChg>
        <pc:inkChg chg="add del">
          <ac:chgData name="Tiberio Moscardelli" userId="S::t.moscardelli@polygonalngo.onmicrosoft.com::d4745261-8fa0-46f4-894a-2949b66757c4" providerId="AD" clId="Web-{A76B630C-6AF8-9850-4115-E0655411A0A7}" dt="2022-12-01T13:27:35.387" v="529"/>
          <ac:inkMkLst>
            <pc:docMk/>
            <pc:sldMk cId="3870637814" sldId="279"/>
            <ac:inkMk id="72" creationId="{0E72ADDB-F11D-1761-E153-35A8651148FA}"/>
          </ac:inkMkLst>
        </pc:inkChg>
        <pc:inkChg chg="add del">
          <ac:chgData name="Tiberio Moscardelli" userId="S::t.moscardelli@polygonalngo.onmicrosoft.com::d4745261-8fa0-46f4-894a-2949b66757c4" providerId="AD" clId="Web-{A76B630C-6AF8-9850-4115-E0655411A0A7}" dt="2022-12-01T13:27:35.387" v="528"/>
          <ac:inkMkLst>
            <pc:docMk/>
            <pc:sldMk cId="3870637814" sldId="279"/>
            <ac:inkMk id="73" creationId="{391ADE1B-FAF4-132D-CDB7-7BD6CA0DD090}"/>
          </ac:inkMkLst>
        </pc:inkChg>
        <pc:inkChg chg="add del">
          <ac:chgData name="Tiberio Moscardelli" userId="S::t.moscardelli@polygonalngo.onmicrosoft.com::d4745261-8fa0-46f4-894a-2949b66757c4" providerId="AD" clId="Web-{A76B630C-6AF8-9850-4115-E0655411A0A7}" dt="2022-12-01T13:27:35.387" v="527"/>
          <ac:inkMkLst>
            <pc:docMk/>
            <pc:sldMk cId="3870637814" sldId="279"/>
            <ac:inkMk id="74" creationId="{9F45AB7E-A54C-A78A-8E56-B05DEDDE22F9}"/>
          </ac:inkMkLst>
        </pc:inkChg>
        <pc:inkChg chg="add del">
          <ac:chgData name="Tiberio Moscardelli" userId="S::t.moscardelli@polygonalngo.onmicrosoft.com::d4745261-8fa0-46f4-894a-2949b66757c4" providerId="AD" clId="Web-{A76B630C-6AF8-9850-4115-E0655411A0A7}" dt="2022-12-01T13:27:35.387" v="526"/>
          <ac:inkMkLst>
            <pc:docMk/>
            <pc:sldMk cId="3870637814" sldId="279"/>
            <ac:inkMk id="75" creationId="{A336BDFC-2A63-76EC-6329-510E05FC53DF}"/>
          </ac:inkMkLst>
        </pc:inkChg>
        <pc:inkChg chg="add del">
          <ac:chgData name="Tiberio Moscardelli" userId="S::t.moscardelli@polygonalngo.onmicrosoft.com::d4745261-8fa0-46f4-894a-2949b66757c4" providerId="AD" clId="Web-{A76B630C-6AF8-9850-4115-E0655411A0A7}" dt="2022-12-01T13:27:35.387" v="525"/>
          <ac:inkMkLst>
            <pc:docMk/>
            <pc:sldMk cId="3870637814" sldId="279"/>
            <ac:inkMk id="76" creationId="{A4517039-A292-7C7E-1369-685271BF0D9F}"/>
          </ac:inkMkLst>
        </pc:inkChg>
        <pc:inkChg chg="add del">
          <ac:chgData name="Tiberio Moscardelli" userId="S::t.moscardelli@polygonalngo.onmicrosoft.com::d4745261-8fa0-46f4-894a-2949b66757c4" providerId="AD" clId="Web-{A76B630C-6AF8-9850-4115-E0655411A0A7}" dt="2022-12-01T13:27:35.387" v="524"/>
          <ac:inkMkLst>
            <pc:docMk/>
            <pc:sldMk cId="3870637814" sldId="279"/>
            <ac:inkMk id="77" creationId="{6B315512-D62C-EA3A-B4BF-A01EEB68AB72}"/>
          </ac:inkMkLst>
        </pc:inkChg>
        <pc:inkChg chg="add del">
          <ac:chgData name="Tiberio Moscardelli" userId="S::t.moscardelli@polygonalngo.onmicrosoft.com::d4745261-8fa0-46f4-894a-2949b66757c4" providerId="AD" clId="Web-{A76B630C-6AF8-9850-4115-E0655411A0A7}" dt="2022-12-01T13:27:35.387" v="523"/>
          <ac:inkMkLst>
            <pc:docMk/>
            <pc:sldMk cId="3870637814" sldId="279"/>
            <ac:inkMk id="78" creationId="{C348A97D-C131-1335-1E2A-6EA7028799DF}"/>
          </ac:inkMkLst>
        </pc:inkChg>
        <pc:inkChg chg="add del">
          <ac:chgData name="Tiberio Moscardelli" userId="S::t.moscardelli@polygonalngo.onmicrosoft.com::d4745261-8fa0-46f4-894a-2949b66757c4" providerId="AD" clId="Web-{A76B630C-6AF8-9850-4115-E0655411A0A7}" dt="2022-12-01T13:27:35.387" v="522"/>
          <ac:inkMkLst>
            <pc:docMk/>
            <pc:sldMk cId="3870637814" sldId="279"/>
            <ac:inkMk id="79" creationId="{3F552DA4-9244-EC64-4273-EB038FFB8665}"/>
          </ac:inkMkLst>
        </pc:inkChg>
        <pc:inkChg chg="add del">
          <ac:chgData name="Tiberio Moscardelli" userId="S::t.moscardelli@polygonalngo.onmicrosoft.com::d4745261-8fa0-46f4-894a-2949b66757c4" providerId="AD" clId="Web-{A76B630C-6AF8-9850-4115-E0655411A0A7}" dt="2022-12-01T13:27:35.387" v="521"/>
          <ac:inkMkLst>
            <pc:docMk/>
            <pc:sldMk cId="3870637814" sldId="279"/>
            <ac:inkMk id="80" creationId="{2DE9D569-C0BF-AD8F-565D-6DC3EE2140C8}"/>
          </ac:inkMkLst>
        </pc:inkChg>
        <pc:inkChg chg="add del">
          <ac:chgData name="Tiberio Moscardelli" userId="S::t.moscardelli@polygonalngo.onmicrosoft.com::d4745261-8fa0-46f4-894a-2949b66757c4" providerId="AD" clId="Web-{A76B630C-6AF8-9850-4115-E0655411A0A7}" dt="2022-12-01T13:27:35.387" v="520"/>
          <ac:inkMkLst>
            <pc:docMk/>
            <pc:sldMk cId="3870637814" sldId="279"/>
            <ac:inkMk id="81" creationId="{1590843D-2DD1-9584-1B79-7401B18CE6F0}"/>
          </ac:inkMkLst>
        </pc:inkChg>
        <pc:inkChg chg="add del">
          <ac:chgData name="Tiberio Moscardelli" userId="S::t.moscardelli@polygonalngo.onmicrosoft.com::d4745261-8fa0-46f4-894a-2949b66757c4" providerId="AD" clId="Web-{A76B630C-6AF8-9850-4115-E0655411A0A7}" dt="2022-12-01T13:27:35.387" v="519"/>
          <ac:inkMkLst>
            <pc:docMk/>
            <pc:sldMk cId="3870637814" sldId="279"/>
            <ac:inkMk id="82" creationId="{05B86A8A-C042-8833-8211-F704DFE26459}"/>
          </ac:inkMkLst>
        </pc:inkChg>
        <pc:inkChg chg="add del">
          <ac:chgData name="Tiberio Moscardelli" userId="S::t.moscardelli@polygonalngo.onmicrosoft.com::d4745261-8fa0-46f4-894a-2949b66757c4" providerId="AD" clId="Web-{A76B630C-6AF8-9850-4115-E0655411A0A7}" dt="2022-12-01T13:27:35.387" v="518"/>
          <ac:inkMkLst>
            <pc:docMk/>
            <pc:sldMk cId="3870637814" sldId="279"/>
            <ac:inkMk id="83" creationId="{2106C6F1-01A4-C1FA-2586-26FF2C122F0F}"/>
          </ac:inkMkLst>
        </pc:inkChg>
        <pc:inkChg chg="add del">
          <ac:chgData name="Tiberio Moscardelli" userId="S::t.moscardelli@polygonalngo.onmicrosoft.com::d4745261-8fa0-46f4-894a-2949b66757c4" providerId="AD" clId="Web-{A76B630C-6AF8-9850-4115-E0655411A0A7}" dt="2022-12-01T13:27:35.371" v="517"/>
          <ac:inkMkLst>
            <pc:docMk/>
            <pc:sldMk cId="3870637814" sldId="279"/>
            <ac:inkMk id="84" creationId="{7DE80EC2-A6A4-292A-9CC0-B0925FCE4D89}"/>
          </ac:inkMkLst>
        </pc:inkChg>
        <pc:inkChg chg="add del">
          <ac:chgData name="Tiberio Moscardelli" userId="S::t.moscardelli@polygonalngo.onmicrosoft.com::d4745261-8fa0-46f4-894a-2949b66757c4" providerId="AD" clId="Web-{A76B630C-6AF8-9850-4115-E0655411A0A7}" dt="2022-12-01T13:27:35.371" v="516"/>
          <ac:inkMkLst>
            <pc:docMk/>
            <pc:sldMk cId="3870637814" sldId="279"/>
            <ac:inkMk id="85" creationId="{C13E64DB-3005-F182-A5A7-0F34D308430D}"/>
          </ac:inkMkLst>
        </pc:inkChg>
        <pc:inkChg chg="add del">
          <ac:chgData name="Tiberio Moscardelli" userId="S::t.moscardelli@polygonalngo.onmicrosoft.com::d4745261-8fa0-46f4-894a-2949b66757c4" providerId="AD" clId="Web-{A76B630C-6AF8-9850-4115-E0655411A0A7}" dt="2022-12-01T13:27:35.371" v="515"/>
          <ac:inkMkLst>
            <pc:docMk/>
            <pc:sldMk cId="3870637814" sldId="279"/>
            <ac:inkMk id="86" creationId="{A08C132A-763B-8F07-9DBE-851AFC1BC47A}"/>
          </ac:inkMkLst>
        </pc:inkChg>
        <pc:inkChg chg="add del">
          <ac:chgData name="Tiberio Moscardelli" userId="S::t.moscardelli@polygonalngo.onmicrosoft.com::d4745261-8fa0-46f4-894a-2949b66757c4" providerId="AD" clId="Web-{A76B630C-6AF8-9850-4115-E0655411A0A7}" dt="2022-12-01T13:27:35.371" v="514"/>
          <ac:inkMkLst>
            <pc:docMk/>
            <pc:sldMk cId="3870637814" sldId="279"/>
            <ac:inkMk id="87" creationId="{3C4DABC8-E035-55AD-275C-599EFA567B9A}"/>
          </ac:inkMkLst>
        </pc:inkChg>
        <pc:inkChg chg="add del">
          <ac:chgData name="Tiberio Moscardelli" userId="S::t.moscardelli@polygonalngo.onmicrosoft.com::d4745261-8fa0-46f4-894a-2949b66757c4" providerId="AD" clId="Web-{A76B630C-6AF8-9850-4115-E0655411A0A7}" dt="2022-12-01T13:26:24.213" v="467"/>
          <ac:inkMkLst>
            <pc:docMk/>
            <pc:sldMk cId="3870637814" sldId="279"/>
            <ac:inkMk id="88" creationId="{D1C4888E-AF79-68A2-8155-5126B6EC5D23}"/>
          </ac:inkMkLst>
        </pc:inkChg>
        <pc:inkChg chg="add del">
          <ac:chgData name="Tiberio Moscardelli" userId="S::t.moscardelli@polygonalngo.onmicrosoft.com::d4745261-8fa0-46f4-894a-2949b66757c4" providerId="AD" clId="Web-{A76B630C-6AF8-9850-4115-E0655411A0A7}" dt="2022-12-01T13:26:24.213" v="466"/>
          <ac:inkMkLst>
            <pc:docMk/>
            <pc:sldMk cId="3870637814" sldId="279"/>
            <ac:inkMk id="89" creationId="{909D56F5-69B2-AE8B-3661-03C3EB0EEB6F}"/>
          </ac:inkMkLst>
        </pc:inkChg>
        <pc:inkChg chg="add del">
          <ac:chgData name="Tiberio Moscardelli" userId="S::t.moscardelli@polygonalngo.onmicrosoft.com::d4745261-8fa0-46f4-894a-2949b66757c4" providerId="AD" clId="Web-{A76B630C-6AF8-9850-4115-E0655411A0A7}" dt="2022-12-01T13:26:24.213" v="465"/>
          <ac:inkMkLst>
            <pc:docMk/>
            <pc:sldMk cId="3870637814" sldId="279"/>
            <ac:inkMk id="90" creationId="{F5B88278-4490-5327-F1AC-DFD648B651C7}"/>
          </ac:inkMkLst>
        </pc:inkChg>
        <pc:inkChg chg="add del">
          <ac:chgData name="Tiberio Moscardelli" userId="S::t.moscardelli@polygonalngo.onmicrosoft.com::d4745261-8fa0-46f4-894a-2949b66757c4" providerId="AD" clId="Web-{A76B630C-6AF8-9850-4115-E0655411A0A7}" dt="2022-12-01T13:26:24.213" v="464"/>
          <ac:inkMkLst>
            <pc:docMk/>
            <pc:sldMk cId="3870637814" sldId="279"/>
            <ac:inkMk id="91" creationId="{0544478C-B50E-4AA6-E21F-8F7FDA2C4614}"/>
          </ac:inkMkLst>
        </pc:inkChg>
        <pc:inkChg chg="add del">
          <ac:chgData name="Tiberio Moscardelli" userId="S::t.moscardelli@polygonalngo.onmicrosoft.com::d4745261-8fa0-46f4-894a-2949b66757c4" providerId="AD" clId="Web-{A76B630C-6AF8-9850-4115-E0655411A0A7}" dt="2022-12-01T13:26:24.213" v="463"/>
          <ac:inkMkLst>
            <pc:docMk/>
            <pc:sldMk cId="3870637814" sldId="279"/>
            <ac:inkMk id="92" creationId="{2408BF06-805C-9B36-ED45-659346A7EAA2}"/>
          </ac:inkMkLst>
        </pc:inkChg>
        <pc:inkChg chg="add del">
          <ac:chgData name="Tiberio Moscardelli" userId="S::t.moscardelli@polygonalngo.onmicrosoft.com::d4745261-8fa0-46f4-894a-2949b66757c4" providerId="AD" clId="Web-{A76B630C-6AF8-9850-4115-E0655411A0A7}" dt="2022-12-01T13:26:24.213" v="462"/>
          <ac:inkMkLst>
            <pc:docMk/>
            <pc:sldMk cId="3870637814" sldId="279"/>
            <ac:inkMk id="93" creationId="{7C9DDFEF-2E97-98F6-D87A-314FEE3C440A}"/>
          </ac:inkMkLst>
        </pc:inkChg>
        <pc:inkChg chg="add del">
          <ac:chgData name="Tiberio Moscardelli" userId="S::t.moscardelli@polygonalngo.onmicrosoft.com::d4745261-8fa0-46f4-894a-2949b66757c4" providerId="AD" clId="Web-{A76B630C-6AF8-9850-4115-E0655411A0A7}" dt="2022-12-01T13:26:24.213" v="461"/>
          <ac:inkMkLst>
            <pc:docMk/>
            <pc:sldMk cId="3870637814" sldId="279"/>
            <ac:inkMk id="94" creationId="{6855E52E-0587-4F0A-F893-F290AA7F5286}"/>
          </ac:inkMkLst>
        </pc:inkChg>
        <pc:inkChg chg="add del">
          <ac:chgData name="Tiberio Moscardelli" userId="S::t.moscardelli@polygonalngo.onmicrosoft.com::d4745261-8fa0-46f4-894a-2949b66757c4" providerId="AD" clId="Web-{A76B630C-6AF8-9850-4115-E0655411A0A7}" dt="2022-12-01T13:26:24.213" v="460"/>
          <ac:inkMkLst>
            <pc:docMk/>
            <pc:sldMk cId="3870637814" sldId="279"/>
            <ac:inkMk id="95" creationId="{960B3A2A-05E1-38B0-128F-822EC2CC401C}"/>
          </ac:inkMkLst>
        </pc:inkChg>
        <pc:inkChg chg="add del">
          <ac:chgData name="Tiberio Moscardelli" userId="S::t.moscardelli@polygonalngo.onmicrosoft.com::d4745261-8fa0-46f4-894a-2949b66757c4" providerId="AD" clId="Web-{A76B630C-6AF8-9850-4115-E0655411A0A7}" dt="2022-12-01T13:26:24.213" v="459"/>
          <ac:inkMkLst>
            <pc:docMk/>
            <pc:sldMk cId="3870637814" sldId="279"/>
            <ac:inkMk id="96" creationId="{A95A8823-0C33-DE7D-4657-DFA1B9196597}"/>
          </ac:inkMkLst>
        </pc:inkChg>
        <pc:inkChg chg="add">
          <ac:chgData name="Tiberio Moscardelli" userId="S::t.moscardelli@polygonalngo.onmicrosoft.com::d4745261-8fa0-46f4-894a-2949b66757c4" providerId="AD" clId="Web-{A76B630C-6AF8-9850-4115-E0655411A0A7}" dt="2022-12-01T13:25:33.274" v="404"/>
          <ac:inkMkLst>
            <pc:docMk/>
            <pc:sldMk cId="3870637814" sldId="279"/>
            <ac:inkMk id="97" creationId="{D2AA1DDD-854F-A947-BD70-F5F0C6D97C3E}"/>
          </ac:inkMkLst>
        </pc:inkChg>
        <pc:inkChg chg="add">
          <ac:chgData name="Tiberio Moscardelli" userId="S::t.moscardelli@polygonalngo.onmicrosoft.com::d4745261-8fa0-46f4-894a-2949b66757c4" providerId="AD" clId="Web-{A76B630C-6AF8-9850-4115-E0655411A0A7}" dt="2022-12-01T13:25:33.290" v="405"/>
          <ac:inkMkLst>
            <pc:docMk/>
            <pc:sldMk cId="3870637814" sldId="279"/>
            <ac:inkMk id="98" creationId="{24731FEA-A26E-DED9-653A-2A8CB9A55C60}"/>
          </ac:inkMkLst>
        </pc:inkChg>
        <pc:inkChg chg="add del">
          <ac:chgData name="Tiberio Moscardelli" userId="S::t.moscardelli@polygonalngo.onmicrosoft.com::d4745261-8fa0-46f4-894a-2949b66757c4" providerId="AD" clId="Web-{A76B630C-6AF8-9850-4115-E0655411A0A7}" dt="2022-12-01T13:26:18.510" v="458"/>
          <ac:inkMkLst>
            <pc:docMk/>
            <pc:sldMk cId="3870637814" sldId="279"/>
            <ac:inkMk id="99" creationId="{D3B99CA0-C15A-1171-E96A-19F4AA05A02B}"/>
          </ac:inkMkLst>
        </pc:inkChg>
        <pc:inkChg chg="add del">
          <ac:chgData name="Tiberio Moscardelli" userId="S::t.moscardelli@polygonalngo.onmicrosoft.com::d4745261-8fa0-46f4-894a-2949b66757c4" providerId="AD" clId="Web-{A76B630C-6AF8-9850-4115-E0655411A0A7}" dt="2022-12-01T13:26:18.510" v="457"/>
          <ac:inkMkLst>
            <pc:docMk/>
            <pc:sldMk cId="3870637814" sldId="279"/>
            <ac:inkMk id="100" creationId="{C64AFDC0-F9A5-BFDB-A164-DC6D208DA3B4}"/>
          </ac:inkMkLst>
        </pc:inkChg>
        <pc:inkChg chg="add del">
          <ac:chgData name="Tiberio Moscardelli" userId="S::t.moscardelli@polygonalngo.onmicrosoft.com::d4745261-8fa0-46f4-894a-2949b66757c4" providerId="AD" clId="Web-{A76B630C-6AF8-9850-4115-E0655411A0A7}" dt="2022-12-01T13:26:18.510" v="456"/>
          <ac:inkMkLst>
            <pc:docMk/>
            <pc:sldMk cId="3870637814" sldId="279"/>
            <ac:inkMk id="101" creationId="{DDB65210-74BC-AF17-31E9-0510F59ACC28}"/>
          </ac:inkMkLst>
        </pc:inkChg>
        <pc:inkChg chg="add del">
          <ac:chgData name="Tiberio Moscardelli" userId="S::t.moscardelli@polygonalngo.onmicrosoft.com::d4745261-8fa0-46f4-894a-2949b66757c4" providerId="AD" clId="Web-{A76B630C-6AF8-9850-4115-E0655411A0A7}" dt="2022-12-01T13:26:18.510" v="455"/>
          <ac:inkMkLst>
            <pc:docMk/>
            <pc:sldMk cId="3870637814" sldId="279"/>
            <ac:inkMk id="102" creationId="{AC1AC86E-32FD-86D7-D06B-3980019D019A}"/>
          </ac:inkMkLst>
        </pc:inkChg>
        <pc:inkChg chg="add del">
          <ac:chgData name="Tiberio Moscardelli" userId="S::t.moscardelli@polygonalngo.onmicrosoft.com::d4745261-8fa0-46f4-894a-2949b66757c4" providerId="AD" clId="Web-{A76B630C-6AF8-9850-4115-E0655411A0A7}" dt="2022-12-01T13:26:18.510" v="454"/>
          <ac:inkMkLst>
            <pc:docMk/>
            <pc:sldMk cId="3870637814" sldId="279"/>
            <ac:inkMk id="103" creationId="{10857D5E-1EFF-E92B-DDA3-873BFD7545D4}"/>
          </ac:inkMkLst>
        </pc:inkChg>
        <pc:inkChg chg="add del">
          <ac:chgData name="Tiberio Moscardelli" userId="S::t.moscardelli@polygonalngo.onmicrosoft.com::d4745261-8fa0-46f4-894a-2949b66757c4" providerId="AD" clId="Web-{A76B630C-6AF8-9850-4115-E0655411A0A7}" dt="2022-12-01T13:26:18.510" v="453"/>
          <ac:inkMkLst>
            <pc:docMk/>
            <pc:sldMk cId="3870637814" sldId="279"/>
            <ac:inkMk id="104" creationId="{8F49DB1A-5AB8-6E5F-B104-7610E4EF8A6A}"/>
          </ac:inkMkLst>
        </pc:inkChg>
        <pc:inkChg chg="add del">
          <ac:chgData name="Tiberio Moscardelli" userId="S::t.moscardelli@polygonalngo.onmicrosoft.com::d4745261-8fa0-46f4-894a-2949b66757c4" providerId="AD" clId="Web-{A76B630C-6AF8-9850-4115-E0655411A0A7}" dt="2022-12-01T13:26:18.510" v="452"/>
          <ac:inkMkLst>
            <pc:docMk/>
            <pc:sldMk cId="3870637814" sldId="279"/>
            <ac:inkMk id="105" creationId="{7E074267-507B-9328-D8E5-9A36C968E79C}"/>
          </ac:inkMkLst>
        </pc:inkChg>
        <pc:inkChg chg="add">
          <ac:chgData name="Tiberio Moscardelli" userId="S::t.moscardelli@polygonalngo.onmicrosoft.com::d4745261-8fa0-46f4-894a-2949b66757c4" providerId="AD" clId="Web-{A76B630C-6AF8-9850-4115-E0655411A0A7}" dt="2022-12-01T13:25:38.993" v="413"/>
          <ac:inkMkLst>
            <pc:docMk/>
            <pc:sldMk cId="3870637814" sldId="279"/>
            <ac:inkMk id="106" creationId="{14C0B020-5AE8-4417-F56A-D274C80711F0}"/>
          </ac:inkMkLst>
        </pc:inkChg>
        <pc:inkChg chg="add">
          <ac:chgData name="Tiberio Moscardelli" userId="S::t.moscardelli@polygonalngo.onmicrosoft.com::d4745261-8fa0-46f4-894a-2949b66757c4" providerId="AD" clId="Web-{A76B630C-6AF8-9850-4115-E0655411A0A7}" dt="2022-12-01T13:25:38.993" v="414"/>
          <ac:inkMkLst>
            <pc:docMk/>
            <pc:sldMk cId="3870637814" sldId="279"/>
            <ac:inkMk id="107" creationId="{A94AA5E4-F70F-3415-F6BC-5BC0E98E56E4}"/>
          </ac:inkMkLst>
        </pc:inkChg>
        <pc:inkChg chg="add">
          <ac:chgData name="Tiberio Moscardelli" userId="S::t.moscardelli@polygonalngo.onmicrosoft.com::d4745261-8fa0-46f4-894a-2949b66757c4" providerId="AD" clId="Web-{A76B630C-6AF8-9850-4115-E0655411A0A7}" dt="2022-12-01T13:25:58.150" v="415"/>
          <ac:inkMkLst>
            <pc:docMk/>
            <pc:sldMk cId="3870637814" sldId="279"/>
            <ac:inkMk id="108" creationId="{11B1CE03-7FE1-D2C1-5507-98A72FA13603}"/>
          </ac:inkMkLst>
        </pc:inkChg>
        <pc:inkChg chg="add">
          <ac:chgData name="Tiberio Moscardelli" userId="S::t.moscardelli@polygonalngo.onmicrosoft.com::d4745261-8fa0-46f4-894a-2949b66757c4" providerId="AD" clId="Web-{A76B630C-6AF8-9850-4115-E0655411A0A7}" dt="2022-12-01T13:25:58.150" v="416"/>
          <ac:inkMkLst>
            <pc:docMk/>
            <pc:sldMk cId="3870637814" sldId="279"/>
            <ac:inkMk id="109" creationId="{01198E86-7AD0-ECCC-51DC-C314941ABDA0}"/>
          </ac:inkMkLst>
        </pc:inkChg>
        <pc:inkChg chg="add">
          <ac:chgData name="Tiberio Moscardelli" userId="S::t.moscardelli@polygonalngo.onmicrosoft.com::d4745261-8fa0-46f4-894a-2949b66757c4" providerId="AD" clId="Web-{A76B630C-6AF8-9850-4115-E0655411A0A7}" dt="2022-12-01T13:25:58.166" v="417"/>
          <ac:inkMkLst>
            <pc:docMk/>
            <pc:sldMk cId="3870637814" sldId="279"/>
            <ac:inkMk id="110" creationId="{39947FE5-6942-210B-1FA3-A1A085CBEFC7}"/>
          </ac:inkMkLst>
        </pc:inkChg>
        <pc:inkChg chg="add">
          <ac:chgData name="Tiberio Moscardelli" userId="S::t.moscardelli@polygonalngo.onmicrosoft.com::d4745261-8fa0-46f4-894a-2949b66757c4" providerId="AD" clId="Web-{A76B630C-6AF8-9850-4115-E0655411A0A7}" dt="2022-12-01T13:25:58.166" v="418"/>
          <ac:inkMkLst>
            <pc:docMk/>
            <pc:sldMk cId="3870637814" sldId="279"/>
            <ac:inkMk id="111" creationId="{A5367ABE-8939-F1A7-F80B-06E0BF33F0E5}"/>
          </ac:inkMkLst>
        </pc:inkChg>
        <pc:inkChg chg="add">
          <ac:chgData name="Tiberio Moscardelli" userId="S::t.moscardelli@polygonalngo.onmicrosoft.com::d4745261-8fa0-46f4-894a-2949b66757c4" providerId="AD" clId="Web-{A76B630C-6AF8-9850-4115-E0655411A0A7}" dt="2022-12-01T13:25:58.166" v="419"/>
          <ac:inkMkLst>
            <pc:docMk/>
            <pc:sldMk cId="3870637814" sldId="279"/>
            <ac:inkMk id="112" creationId="{D9D72273-A709-86A8-5BAF-806C376E6EA2}"/>
          </ac:inkMkLst>
        </pc:inkChg>
        <pc:inkChg chg="add">
          <ac:chgData name="Tiberio Moscardelli" userId="S::t.moscardelli@polygonalngo.onmicrosoft.com::d4745261-8fa0-46f4-894a-2949b66757c4" providerId="AD" clId="Web-{A76B630C-6AF8-9850-4115-E0655411A0A7}" dt="2022-12-01T13:25:58.181" v="420"/>
          <ac:inkMkLst>
            <pc:docMk/>
            <pc:sldMk cId="3870637814" sldId="279"/>
            <ac:inkMk id="113" creationId="{5CF84862-42D6-EFE4-45D1-662C78869A07}"/>
          </ac:inkMkLst>
        </pc:inkChg>
        <pc:inkChg chg="add">
          <ac:chgData name="Tiberio Moscardelli" userId="S::t.moscardelli@polygonalngo.onmicrosoft.com::d4745261-8fa0-46f4-894a-2949b66757c4" providerId="AD" clId="Web-{A76B630C-6AF8-9850-4115-E0655411A0A7}" dt="2022-12-01T13:25:58.181" v="421"/>
          <ac:inkMkLst>
            <pc:docMk/>
            <pc:sldMk cId="3870637814" sldId="279"/>
            <ac:inkMk id="114" creationId="{298F9124-5E94-9D9D-7383-EBC99EA0257B}"/>
          </ac:inkMkLst>
        </pc:inkChg>
        <pc:inkChg chg="add">
          <ac:chgData name="Tiberio Moscardelli" userId="S::t.moscardelli@polygonalngo.onmicrosoft.com::d4745261-8fa0-46f4-894a-2949b66757c4" providerId="AD" clId="Web-{A76B630C-6AF8-9850-4115-E0655411A0A7}" dt="2022-12-01T13:26:00.744" v="422"/>
          <ac:inkMkLst>
            <pc:docMk/>
            <pc:sldMk cId="3870637814" sldId="279"/>
            <ac:inkMk id="115" creationId="{B959CAB0-0A1E-D5A3-83C9-D5D456832434}"/>
          </ac:inkMkLst>
        </pc:inkChg>
        <pc:inkChg chg="add">
          <ac:chgData name="Tiberio Moscardelli" userId="S::t.moscardelli@polygonalngo.onmicrosoft.com::d4745261-8fa0-46f4-894a-2949b66757c4" providerId="AD" clId="Web-{A76B630C-6AF8-9850-4115-E0655411A0A7}" dt="2022-12-01T13:26:00.760" v="423"/>
          <ac:inkMkLst>
            <pc:docMk/>
            <pc:sldMk cId="3870637814" sldId="279"/>
            <ac:inkMk id="116" creationId="{15762C7E-7F16-59A2-8256-D0EE13E34936}"/>
          </ac:inkMkLst>
        </pc:inkChg>
        <pc:inkChg chg="add">
          <ac:chgData name="Tiberio Moscardelli" userId="S::t.moscardelli@polygonalngo.onmicrosoft.com::d4745261-8fa0-46f4-894a-2949b66757c4" providerId="AD" clId="Web-{A76B630C-6AF8-9850-4115-E0655411A0A7}" dt="2022-12-01T13:26:03.353" v="424"/>
          <ac:inkMkLst>
            <pc:docMk/>
            <pc:sldMk cId="3870637814" sldId="279"/>
            <ac:inkMk id="117" creationId="{B545DFE6-642E-081F-A61C-316B46A55C38}"/>
          </ac:inkMkLst>
        </pc:inkChg>
        <pc:inkChg chg="add">
          <ac:chgData name="Tiberio Moscardelli" userId="S::t.moscardelli@polygonalngo.onmicrosoft.com::d4745261-8fa0-46f4-894a-2949b66757c4" providerId="AD" clId="Web-{A76B630C-6AF8-9850-4115-E0655411A0A7}" dt="2022-12-01T13:26:03.369" v="425"/>
          <ac:inkMkLst>
            <pc:docMk/>
            <pc:sldMk cId="3870637814" sldId="279"/>
            <ac:inkMk id="118" creationId="{6CEB8FFC-0C87-7C09-EF03-DE7C2893A242}"/>
          </ac:inkMkLst>
        </pc:inkChg>
        <pc:inkChg chg="add">
          <ac:chgData name="Tiberio Moscardelli" userId="S::t.moscardelli@polygonalngo.onmicrosoft.com::d4745261-8fa0-46f4-894a-2949b66757c4" providerId="AD" clId="Web-{A76B630C-6AF8-9850-4115-E0655411A0A7}" dt="2022-12-01T13:26:03.369" v="426"/>
          <ac:inkMkLst>
            <pc:docMk/>
            <pc:sldMk cId="3870637814" sldId="279"/>
            <ac:inkMk id="119" creationId="{3F6A80B2-B899-EC2D-5D87-E6D13FA8984C}"/>
          </ac:inkMkLst>
        </pc:inkChg>
        <pc:inkChg chg="add">
          <ac:chgData name="Tiberio Moscardelli" userId="S::t.moscardelli@polygonalngo.onmicrosoft.com::d4745261-8fa0-46f4-894a-2949b66757c4" providerId="AD" clId="Web-{A76B630C-6AF8-9850-4115-E0655411A0A7}" dt="2022-12-01T13:26:03.385" v="427"/>
          <ac:inkMkLst>
            <pc:docMk/>
            <pc:sldMk cId="3870637814" sldId="279"/>
            <ac:inkMk id="120" creationId="{5FA3C65E-721A-FF4B-BF2B-41BBEB836EA3}"/>
          </ac:inkMkLst>
        </pc:inkChg>
        <pc:inkChg chg="add">
          <ac:chgData name="Tiberio Moscardelli" userId="S::t.moscardelli@polygonalngo.onmicrosoft.com::d4745261-8fa0-46f4-894a-2949b66757c4" providerId="AD" clId="Web-{A76B630C-6AF8-9850-4115-E0655411A0A7}" dt="2022-12-01T13:26:03.385" v="428"/>
          <ac:inkMkLst>
            <pc:docMk/>
            <pc:sldMk cId="3870637814" sldId="279"/>
            <ac:inkMk id="121" creationId="{B9899365-3411-AD50-654C-02C0232F147A}"/>
          </ac:inkMkLst>
        </pc:inkChg>
        <pc:inkChg chg="add">
          <ac:chgData name="Tiberio Moscardelli" userId="S::t.moscardelli@polygonalngo.onmicrosoft.com::d4745261-8fa0-46f4-894a-2949b66757c4" providerId="AD" clId="Web-{A76B630C-6AF8-9850-4115-E0655411A0A7}" dt="2022-12-01T13:26:03.400" v="429"/>
          <ac:inkMkLst>
            <pc:docMk/>
            <pc:sldMk cId="3870637814" sldId="279"/>
            <ac:inkMk id="122" creationId="{85EAB06D-3AA2-E7D5-14B8-5FD544436701}"/>
          </ac:inkMkLst>
        </pc:inkChg>
        <pc:inkChg chg="add">
          <ac:chgData name="Tiberio Moscardelli" userId="S::t.moscardelli@polygonalngo.onmicrosoft.com::d4745261-8fa0-46f4-894a-2949b66757c4" providerId="AD" clId="Web-{A76B630C-6AF8-9850-4115-E0655411A0A7}" dt="2022-12-01T13:26:03.400" v="430"/>
          <ac:inkMkLst>
            <pc:docMk/>
            <pc:sldMk cId="3870637814" sldId="279"/>
            <ac:inkMk id="123" creationId="{197A5518-0307-D49E-4700-C7B41C0ED335}"/>
          </ac:inkMkLst>
        </pc:inkChg>
        <pc:inkChg chg="add">
          <ac:chgData name="Tiberio Moscardelli" userId="S::t.moscardelli@polygonalngo.onmicrosoft.com::d4745261-8fa0-46f4-894a-2949b66757c4" providerId="AD" clId="Web-{A76B630C-6AF8-9850-4115-E0655411A0A7}" dt="2022-12-01T13:26:03.416" v="431"/>
          <ac:inkMkLst>
            <pc:docMk/>
            <pc:sldMk cId="3870637814" sldId="279"/>
            <ac:inkMk id="124" creationId="{77E86822-64E3-A5DD-CC33-EEB4D7D463D6}"/>
          </ac:inkMkLst>
        </pc:inkChg>
        <pc:inkChg chg="add">
          <ac:chgData name="Tiberio Moscardelli" userId="S::t.moscardelli@polygonalngo.onmicrosoft.com::d4745261-8fa0-46f4-894a-2949b66757c4" providerId="AD" clId="Web-{A76B630C-6AF8-9850-4115-E0655411A0A7}" dt="2022-12-01T13:26:05.119" v="432"/>
          <ac:inkMkLst>
            <pc:docMk/>
            <pc:sldMk cId="3870637814" sldId="279"/>
            <ac:inkMk id="125" creationId="{F87BD2B9-E006-2286-B965-D2BC3E8C341E}"/>
          </ac:inkMkLst>
        </pc:inkChg>
        <pc:inkChg chg="add">
          <ac:chgData name="Tiberio Moscardelli" userId="S::t.moscardelli@polygonalngo.onmicrosoft.com::d4745261-8fa0-46f4-894a-2949b66757c4" providerId="AD" clId="Web-{A76B630C-6AF8-9850-4115-E0655411A0A7}" dt="2022-12-01T13:26:05.119" v="433"/>
          <ac:inkMkLst>
            <pc:docMk/>
            <pc:sldMk cId="3870637814" sldId="279"/>
            <ac:inkMk id="126" creationId="{84F37DF4-45EB-85EC-7E4F-D8C7C21BD893}"/>
          </ac:inkMkLst>
        </pc:inkChg>
        <pc:inkChg chg="add">
          <ac:chgData name="Tiberio Moscardelli" userId="S::t.moscardelli@polygonalngo.onmicrosoft.com::d4745261-8fa0-46f4-894a-2949b66757c4" providerId="AD" clId="Web-{A76B630C-6AF8-9850-4115-E0655411A0A7}" dt="2022-12-01T13:26:07.682" v="434"/>
          <ac:inkMkLst>
            <pc:docMk/>
            <pc:sldMk cId="3870637814" sldId="279"/>
            <ac:inkMk id="127" creationId="{108E7A36-3273-D29F-539F-8ECDF92A1849}"/>
          </ac:inkMkLst>
        </pc:inkChg>
        <pc:inkChg chg="add">
          <ac:chgData name="Tiberio Moscardelli" userId="S::t.moscardelli@polygonalngo.onmicrosoft.com::d4745261-8fa0-46f4-894a-2949b66757c4" providerId="AD" clId="Web-{A76B630C-6AF8-9850-4115-E0655411A0A7}" dt="2022-12-01T13:26:07.682" v="435"/>
          <ac:inkMkLst>
            <pc:docMk/>
            <pc:sldMk cId="3870637814" sldId="279"/>
            <ac:inkMk id="128" creationId="{179EC957-961E-CAA4-46F6-56E3A6AA0BF8}"/>
          </ac:inkMkLst>
        </pc:inkChg>
        <pc:inkChg chg="add">
          <ac:chgData name="Tiberio Moscardelli" userId="S::t.moscardelli@polygonalngo.onmicrosoft.com::d4745261-8fa0-46f4-894a-2949b66757c4" providerId="AD" clId="Web-{A76B630C-6AF8-9850-4115-E0655411A0A7}" dt="2022-12-01T13:26:07.697" v="436"/>
          <ac:inkMkLst>
            <pc:docMk/>
            <pc:sldMk cId="3870637814" sldId="279"/>
            <ac:inkMk id="129" creationId="{2A22E1E9-8F99-815C-146B-1E88CC7A73EA}"/>
          </ac:inkMkLst>
        </pc:inkChg>
        <pc:inkChg chg="add">
          <ac:chgData name="Tiberio Moscardelli" userId="S::t.moscardelli@polygonalngo.onmicrosoft.com::d4745261-8fa0-46f4-894a-2949b66757c4" providerId="AD" clId="Web-{A76B630C-6AF8-9850-4115-E0655411A0A7}" dt="2022-12-01T13:26:07.697" v="437"/>
          <ac:inkMkLst>
            <pc:docMk/>
            <pc:sldMk cId="3870637814" sldId="279"/>
            <ac:inkMk id="130" creationId="{DE78C76B-6C2F-AD2D-2BD3-D66343D3BCBD}"/>
          </ac:inkMkLst>
        </pc:inkChg>
        <pc:inkChg chg="add">
          <ac:chgData name="Tiberio Moscardelli" userId="S::t.moscardelli@polygonalngo.onmicrosoft.com::d4745261-8fa0-46f4-894a-2949b66757c4" providerId="AD" clId="Web-{A76B630C-6AF8-9850-4115-E0655411A0A7}" dt="2022-12-01T13:26:07.713" v="438"/>
          <ac:inkMkLst>
            <pc:docMk/>
            <pc:sldMk cId="3870637814" sldId="279"/>
            <ac:inkMk id="131" creationId="{56D48C26-19A2-7B0A-396D-AA18A8179FC5}"/>
          </ac:inkMkLst>
        </pc:inkChg>
        <pc:inkChg chg="add">
          <ac:chgData name="Tiberio Moscardelli" userId="S::t.moscardelli@polygonalngo.onmicrosoft.com::d4745261-8fa0-46f4-894a-2949b66757c4" providerId="AD" clId="Web-{A76B630C-6AF8-9850-4115-E0655411A0A7}" dt="2022-12-01T13:26:07.713" v="439"/>
          <ac:inkMkLst>
            <pc:docMk/>
            <pc:sldMk cId="3870637814" sldId="279"/>
            <ac:inkMk id="132" creationId="{45C16E20-6638-6D2E-05D5-85D75375E764}"/>
          </ac:inkMkLst>
        </pc:inkChg>
        <pc:inkChg chg="add">
          <ac:chgData name="Tiberio Moscardelli" userId="S::t.moscardelli@polygonalngo.onmicrosoft.com::d4745261-8fa0-46f4-894a-2949b66757c4" providerId="AD" clId="Web-{A76B630C-6AF8-9850-4115-E0655411A0A7}" dt="2022-12-01T13:26:07.713" v="440"/>
          <ac:inkMkLst>
            <pc:docMk/>
            <pc:sldMk cId="3870637814" sldId="279"/>
            <ac:inkMk id="133" creationId="{CD3271AF-F5C1-91C9-55E2-D809C459F2CD}"/>
          </ac:inkMkLst>
        </pc:inkChg>
        <pc:inkChg chg="add">
          <ac:chgData name="Tiberio Moscardelli" userId="S::t.moscardelli@polygonalngo.onmicrosoft.com::d4745261-8fa0-46f4-894a-2949b66757c4" providerId="AD" clId="Web-{A76B630C-6AF8-9850-4115-E0655411A0A7}" dt="2022-12-01T13:26:09.322" v="441"/>
          <ac:inkMkLst>
            <pc:docMk/>
            <pc:sldMk cId="3870637814" sldId="279"/>
            <ac:inkMk id="134" creationId="{DBBA6886-27B4-CF2A-8EBD-1AD57EB8EAED}"/>
          </ac:inkMkLst>
        </pc:inkChg>
        <pc:inkChg chg="add">
          <ac:chgData name="Tiberio Moscardelli" userId="S::t.moscardelli@polygonalngo.onmicrosoft.com::d4745261-8fa0-46f4-894a-2949b66757c4" providerId="AD" clId="Web-{A76B630C-6AF8-9850-4115-E0655411A0A7}" dt="2022-12-01T13:26:09.338" v="442"/>
          <ac:inkMkLst>
            <pc:docMk/>
            <pc:sldMk cId="3870637814" sldId="279"/>
            <ac:inkMk id="135" creationId="{715DDCF8-B549-E72E-28BF-81AE5094EA82}"/>
          </ac:inkMkLst>
        </pc:inkChg>
        <pc:inkChg chg="add">
          <ac:chgData name="Tiberio Moscardelli" userId="S::t.moscardelli@polygonalngo.onmicrosoft.com::d4745261-8fa0-46f4-894a-2949b66757c4" providerId="AD" clId="Web-{A76B630C-6AF8-9850-4115-E0655411A0A7}" dt="2022-12-01T13:26:12.697" v="443"/>
          <ac:inkMkLst>
            <pc:docMk/>
            <pc:sldMk cId="3870637814" sldId="279"/>
            <ac:inkMk id="136" creationId="{0135C7BB-0C67-0FCA-1E72-166150241A28}"/>
          </ac:inkMkLst>
        </pc:inkChg>
        <pc:inkChg chg="add">
          <ac:chgData name="Tiberio Moscardelli" userId="S::t.moscardelli@polygonalngo.onmicrosoft.com::d4745261-8fa0-46f4-894a-2949b66757c4" providerId="AD" clId="Web-{A76B630C-6AF8-9850-4115-E0655411A0A7}" dt="2022-12-01T13:26:12.713" v="444"/>
          <ac:inkMkLst>
            <pc:docMk/>
            <pc:sldMk cId="3870637814" sldId="279"/>
            <ac:inkMk id="137" creationId="{8F6AD23B-77ED-5471-5554-AEA13A48D812}"/>
          </ac:inkMkLst>
        </pc:inkChg>
        <pc:inkChg chg="add">
          <ac:chgData name="Tiberio Moscardelli" userId="S::t.moscardelli@polygonalngo.onmicrosoft.com::d4745261-8fa0-46f4-894a-2949b66757c4" providerId="AD" clId="Web-{A76B630C-6AF8-9850-4115-E0655411A0A7}" dt="2022-12-01T13:26:12.713" v="445"/>
          <ac:inkMkLst>
            <pc:docMk/>
            <pc:sldMk cId="3870637814" sldId="279"/>
            <ac:inkMk id="138" creationId="{0DAFF4EF-50AD-33D2-77DD-97BF2F25870E}"/>
          </ac:inkMkLst>
        </pc:inkChg>
        <pc:inkChg chg="add">
          <ac:chgData name="Tiberio Moscardelli" userId="S::t.moscardelli@polygonalngo.onmicrosoft.com::d4745261-8fa0-46f4-894a-2949b66757c4" providerId="AD" clId="Web-{A76B630C-6AF8-9850-4115-E0655411A0A7}" dt="2022-12-01T13:26:12.729" v="446"/>
          <ac:inkMkLst>
            <pc:docMk/>
            <pc:sldMk cId="3870637814" sldId="279"/>
            <ac:inkMk id="139" creationId="{DA4AD655-9280-7927-D9A1-7530FF948173}"/>
          </ac:inkMkLst>
        </pc:inkChg>
        <pc:inkChg chg="add">
          <ac:chgData name="Tiberio Moscardelli" userId="S::t.moscardelli@polygonalngo.onmicrosoft.com::d4745261-8fa0-46f4-894a-2949b66757c4" providerId="AD" clId="Web-{A76B630C-6AF8-9850-4115-E0655411A0A7}" dt="2022-12-01T13:26:12.729" v="447"/>
          <ac:inkMkLst>
            <pc:docMk/>
            <pc:sldMk cId="3870637814" sldId="279"/>
            <ac:inkMk id="140" creationId="{4461446A-921C-162A-20C6-06B8B8F485CF}"/>
          </ac:inkMkLst>
        </pc:inkChg>
        <pc:inkChg chg="add">
          <ac:chgData name="Tiberio Moscardelli" userId="S::t.moscardelli@polygonalngo.onmicrosoft.com::d4745261-8fa0-46f4-894a-2949b66757c4" providerId="AD" clId="Web-{A76B630C-6AF8-9850-4115-E0655411A0A7}" dt="2022-12-01T13:26:12.744" v="448"/>
          <ac:inkMkLst>
            <pc:docMk/>
            <pc:sldMk cId="3870637814" sldId="279"/>
            <ac:inkMk id="141" creationId="{EE70A0EA-857B-6AD9-B413-60643A3FF533}"/>
          </ac:inkMkLst>
        </pc:inkChg>
        <pc:inkChg chg="add">
          <ac:chgData name="Tiberio Moscardelli" userId="S::t.moscardelli@polygonalngo.onmicrosoft.com::d4745261-8fa0-46f4-894a-2949b66757c4" providerId="AD" clId="Web-{A76B630C-6AF8-9850-4115-E0655411A0A7}" dt="2022-12-01T13:26:12.744" v="449"/>
          <ac:inkMkLst>
            <pc:docMk/>
            <pc:sldMk cId="3870637814" sldId="279"/>
            <ac:inkMk id="142" creationId="{5376BCA0-EAE2-17BC-93EE-B97F4939E945}"/>
          </ac:inkMkLst>
        </pc:inkChg>
        <pc:inkChg chg="add">
          <ac:chgData name="Tiberio Moscardelli" userId="S::t.moscardelli@polygonalngo.onmicrosoft.com::d4745261-8fa0-46f4-894a-2949b66757c4" providerId="AD" clId="Web-{A76B630C-6AF8-9850-4115-E0655411A0A7}" dt="2022-12-01T13:26:12.760" v="450"/>
          <ac:inkMkLst>
            <pc:docMk/>
            <pc:sldMk cId="3870637814" sldId="279"/>
            <ac:inkMk id="143" creationId="{D042B95C-6C71-C359-9201-C0CBCCE89182}"/>
          </ac:inkMkLst>
        </pc:inkChg>
        <pc:inkChg chg="add">
          <ac:chgData name="Tiberio Moscardelli" userId="S::t.moscardelli@polygonalngo.onmicrosoft.com::d4745261-8fa0-46f4-894a-2949b66757c4" providerId="AD" clId="Web-{A76B630C-6AF8-9850-4115-E0655411A0A7}" dt="2022-12-01T13:26:12.760" v="451"/>
          <ac:inkMkLst>
            <pc:docMk/>
            <pc:sldMk cId="3870637814" sldId="279"/>
            <ac:inkMk id="144" creationId="{5A27195D-2110-1DA5-D018-79280DB443C9}"/>
          </ac:inkMkLst>
        </pc:inkChg>
        <pc:inkChg chg="add">
          <ac:chgData name="Tiberio Moscardelli" userId="S::t.moscardelli@polygonalngo.onmicrosoft.com::d4745261-8fa0-46f4-894a-2949b66757c4" providerId="AD" clId="Web-{A76B630C-6AF8-9850-4115-E0655411A0A7}" dt="2022-12-01T13:26:30.823" v="468"/>
          <ac:inkMkLst>
            <pc:docMk/>
            <pc:sldMk cId="3870637814" sldId="279"/>
            <ac:inkMk id="145" creationId="{9E4CD0F6-082C-C05B-366A-A53746070C65}"/>
          </ac:inkMkLst>
        </pc:inkChg>
        <pc:inkChg chg="add">
          <ac:chgData name="Tiberio Moscardelli" userId="S::t.moscardelli@polygonalngo.onmicrosoft.com::d4745261-8fa0-46f4-894a-2949b66757c4" providerId="AD" clId="Web-{A76B630C-6AF8-9850-4115-E0655411A0A7}" dt="2022-12-01T13:26:30.823" v="469"/>
          <ac:inkMkLst>
            <pc:docMk/>
            <pc:sldMk cId="3870637814" sldId="279"/>
            <ac:inkMk id="146" creationId="{0AEE1988-6E2C-3F9E-51E5-FC4113E91637}"/>
          </ac:inkMkLst>
        </pc:inkChg>
        <pc:inkChg chg="add">
          <ac:chgData name="Tiberio Moscardelli" userId="S::t.moscardelli@polygonalngo.onmicrosoft.com::d4745261-8fa0-46f4-894a-2949b66757c4" providerId="AD" clId="Web-{A76B630C-6AF8-9850-4115-E0655411A0A7}" dt="2022-12-01T13:26:30.838" v="470"/>
          <ac:inkMkLst>
            <pc:docMk/>
            <pc:sldMk cId="3870637814" sldId="279"/>
            <ac:inkMk id="147" creationId="{F2AE262B-CE5B-18BA-6186-CDBC3E3A4598}"/>
          </ac:inkMkLst>
        </pc:inkChg>
        <pc:inkChg chg="add">
          <ac:chgData name="Tiberio Moscardelli" userId="S::t.moscardelli@polygonalngo.onmicrosoft.com::d4745261-8fa0-46f4-894a-2949b66757c4" providerId="AD" clId="Web-{A76B630C-6AF8-9850-4115-E0655411A0A7}" dt="2022-12-01T13:26:30.838" v="471"/>
          <ac:inkMkLst>
            <pc:docMk/>
            <pc:sldMk cId="3870637814" sldId="279"/>
            <ac:inkMk id="148" creationId="{D10E252B-B2B4-5300-C9CA-FAE945ACC5E1}"/>
          </ac:inkMkLst>
        </pc:inkChg>
        <pc:inkChg chg="add">
          <ac:chgData name="Tiberio Moscardelli" userId="S::t.moscardelli@polygonalngo.onmicrosoft.com::d4745261-8fa0-46f4-894a-2949b66757c4" providerId="AD" clId="Web-{A76B630C-6AF8-9850-4115-E0655411A0A7}" dt="2022-12-01T13:26:30.838" v="472"/>
          <ac:inkMkLst>
            <pc:docMk/>
            <pc:sldMk cId="3870637814" sldId="279"/>
            <ac:inkMk id="149" creationId="{1F109151-7EF5-1880-24AA-6611DBAB14FD}"/>
          </ac:inkMkLst>
        </pc:inkChg>
        <pc:inkChg chg="add">
          <ac:chgData name="Tiberio Moscardelli" userId="S::t.moscardelli@polygonalngo.onmicrosoft.com::d4745261-8fa0-46f4-894a-2949b66757c4" providerId="AD" clId="Web-{A76B630C-6AF8-9850-4115-E0655411A0A7}" dt="2022-12-01T13:26:30.854" v="473"/>
          <ac:inkMkLst>
            <pc:docMk/>
            <pc:sldMk cId="3870637814" sldId="279"/>
            <ac:inkMk id="150" creationId="{80050D34-CFB6-9607-5831-34B31B8A482D}"/>
          </ac:inkMkLst>
        </pc:inkChg>
        <pc:inkChg chg="add">
          <ac:chgData name="Tiberio Moscardelli" userId="S::t.moscardelli@polygonalngo.onmicrosoft.com::d4745261-8fa0-46f4-894a-2949b66757c4" providerId="AD" clId="Web-{A76B630C-6AF8-9850-4115-E0655411A0A7}" dt="2022-12-01T13:26:30.854" v="474"/>
          <ac:inkMkLst>
            <pc:docMk/>
            <pc:sldMk cId="3870637814" sldId="279"/>
            <ac:inkMk id="151" creationId="{DFDBB822-24F4-7805-CC8C-9E482046D7F3}"/>
          </ac:inkMkLst>
        </pc:inkChg>
        <pc:inkChg chg="add">
          <ac:chgData name="Tiberio Moscardelli" userId="S::t.moscardelli@polygonalngo.onmicrosoft.com::d4745261-8fa0-46f4-894a-2949b66757c4" providerId="AD" clId="Web-{A76B630C-6AF8-9850-4115-E0655411A0A7}" dt="2022-12-01T13:26:30.870" v="475"/>
          <ac:inkMkLst>
            <pc:docMk/>
            <pc:sldMk cId="3870637814" sldId="279"/>
            <ac:inkMk id="152" creationId="{45C094C7-EC2A-1D5D-D0E6-FCAF9B022E9D}"/>
          </ac:inkMkLst>
        </pc:inkChg>
        <pc:inkChg chg="add">
          <ac:chgData name="Tiberio Moscardelli" userId="S::t.moscardelli@polygonalngo.onmicrosoft.com::d4745261-8fa0-46f4-894a-2949b66757c4" providerId="AD" clId="Web-{A76B630C-6AF8-9850-4115-E0655411A0A7}" dt="2022-12-01T13:26:30.870" v="476"/>
          <ac:inkMkLst>
            <pc:docMk/>
            <pc:sldMk cId="3870637814" sldId="279"/>
            <ac:inkMk id="153" creationId="{594ABD17-8354-BD0A-456D-E6D7526156DE}"/>
          </ac:inkMkLst>
        </pc:inkChg>
        <pc:inkChg chg="add del">
          <ac:chgData name="Tiberio Moscardelli" userId="S::t.moscardelli@polygonalngo.onmicrosoft.com::d4745261-8fa0-46f4-894a-2949b66757c4" providerId="AD" clId="Web-{A76B630C-6AF8-9850-4115-E0655411A0A7}" dt="2022-12-01T13:26:51.386" v="492"/>
          <ac:inkMkLst>
            <pc:docMk/>
            <pc:sldMk cId="3870637814" sldId="279"/>
            <ac:inkMk id="154" creationId="{0B4F6A83-8575-16FD-9C30-2EF57D3FB57C}"/>
          </ac:inkMkLst>
        </pc:inkChg>
        <pc:inkChg chg="add del">
          <ac:chgData name="Tiberio Moscardelli" userId="S::t.moscardelli@polygonalngo.onmicrosoft.com::d4745261-8fa0-46f4-894a-2949b66757c4" providerId="AD" clId="Web-{A76B630C-6AF8-9850-4115-E0655411A0A7}" dt="2022-12-01T13:26:51.386" v="491"/>
          <ac:inkMkLst>
            <pc:docMk/>
            <pc:sldMk cId="3870637814" sldId="279"/>
            <ac:inkMk id="155" creationId="{FA032579-0B0A-F5E5-E13E-6F5ACD71CA09}"/>
          </ac:inkMkLst>
        </pc:inkChg>
        <pc:inkChg chg="add del">
          <ac:chgData name="Tiberio Moscardelli" userId="S::t.moscardelli@polygonalngo.onmicrosoft.com::d4745261-8fa0-46f4-894a-2949b66757c4" providerId="AD" clId="Web-{A76B630C-6AF8-9850-4115-E0655411A0A7}" dt="2022-12-01T13:26:51.386" v="490"/>
          <ac:inkMkLst>
            <pc:docMk/>
            <pc:sldMk cId="3870637814" sldId="279"/>
            <ac:inkMk id="156" creationId="{109B8861-6250-2A2F-F5E2-A5A578099B5E}"/>
          </ac:inkMkLst>
        </pc:inkChg>
        <pc:inkChg chg="add del">
          <ac:chgData name="Tiberio Moscardelli" userId="S::t.moscardelli@polygonalngo.onmicrosoft.com::d4745261-8fa0-46f4-894a-2949b66757c4" providerId="AD" clId="Web-{A76B630C-6AF8-9850-4115-E0655411A0A7}" dt="2022-12-01T13:26:51.386" v="489"/>
          <ac:inkMkLst>
            <pc:docMk/>
            <pc:sldMk cId="3870637814" sldId="279"/>
            <ac:inkMk id="157" creationId="{6E0ADFE1-8102-5924-9E63-0E404EC97009}"/>
          </ac:inkMkLst>
        </pc:inkChg>
        <pc:inkChg chg="add del">
          <ac:chgData name="Tiberio Moscardelli" userId="S::t.moscardelli@polygonalngo.onmicrosoft.com::d4745261-8fa0-46f4-894a-2949b66757c4" providerId="AD" clId="Web-{A76B630C-6AF8-9850-4115-E0655411A0A7}" dt="2022-12-01T13:26:51.386" v="488"/>
          <ac:inkMkLst>
            <pc:docMk/>
            <pc:sldMk cId="3870637814" sldId="279"/>
            <ac:inkMk id="158" creationId="{8F267370-1B09-1328-EC90-BB895AFCE0CB}"/>
          </ac:inkMkLst>
        </pc:inkChg>
        <pc:inkChg chg="add del">
          <ac:chgData name="Tiberio Moscardelli" userId="S::t.moscardelli@polygonalngo.onmicrosoft.com::d4745261-8fa0-46f4-894a-2949b66757c4" providerId="AD" clId="Web-{A76B630C-6AF8-9850-4115-E0655411A0A7}" dt="2022-12-01T13:26:51.386" v="487"/>
          <ac:inkMkLst>
            <pc:docMk/>
            <pc:sldMk cId="3870637814" sldId="279"/>
            <ac:inkMk id="159" creationId="{95B31339-0247-A792-A843-ADC0D56F8EB0}"/>
          </ac:inkMkLst>
        </pc:inkChg>
        <pc:inkChg chg="add del">
          <ac:chgData name="Tiberio Moscardelli" userId="S::t.moscardelli@polygonalngo.onmicrosoft.com::d4745261-8fa0-46f4-894a-2949b66757c4" providerId="AD" clId="Web-{A76B630C-6AF8-9850-4115-E0655411A0A7}" dt="2022-12-01T13:26:51.386" v="486"/>
          <ac:inkMkLst>
            <pc:docMk/>
            <pc:sldMk cId="3870637814" sldId="279"/>
            <ac:inkMk id="160" creationId="{58010860-43B1-4BCC-805E-EC086D9AB101}"/>
          </ac:inkMkLst>
        </pc:inkChg>
        <pc:inkChg chg="add del">
          <ac:chgData name="Tiberio Moscardelli" userId="S::t.moscardelli@polygonalngo.onmicrosoft.com::d4745261-8fa0-46f4-894a-2949b66757c4" providerId="AD" clId="Web-{A76B630C-6AF8-9850-4115-E0655411A0A7}" dt="2022-12-01T13:26:51.386" v="485"/>
          <ac:inkMkLst>
            <pc:docMk/>
            <pc:sldMk cId="3870637814" sldId="279"/>
            <ac:inkMk id="161" creationId="{CE223942-79BF-3BCC-21C2-A9A3AF7AAD17}"/>
          </ac:inkMkLst>
        </pc:inkChg>
        <pc:inkChg chg="add">
          <ac:chgData name="Tiberio Moscardelli" userId="S::t.moscardelli@polygonalngo.onmicrosoft.com::d4745261-8fa0-46f4-894a-2949b66757c4" providerId="AD" clId="Web-{A76B630C-6AF8-9850-4115-E0655411A0A7}" dt="2022-12-01T13:26:57.995" v="493"/>
          <ac:inkMkLst>
            <pc:docMk/>
            <pc:sldMk cId="3870637814" sldId="279"/>
            <ac:inkMk id="162" creationId="{05CF43A9-D71C-1337-3D7C-F636B160B7F0}"/>
          </ac:inkMkLst>
        </pc:inkChg>
        <pc:inkChg chg="add">
          <ac:chgData name="Tiberio Moscardelli" userId="S::t.moscardelli@polygonalngo.onmicrosoft.com::d4745261-8fa0-46f4-894a-2949b66757c4" providerId="AD" clId="Web-{A76B630C-6AF8-9850-4115-E0655411A0A7}" dt="2022-12-01T13:26:57.995" v="494"/>
          <ac:inkMkLst>
            <pc:docMk/>
            <pc:sldMk cId="3870637814" sldId="279"/>
            <ac:inkMk id="163" creationId="{F06F05CE-BA91-59A4-222E-060E89D6182D}"/>
          </ac:inkMkLst>
        </pc:inkChg>
        <pc:inkChg chg="add">
          <ac:chgData name="Tiberio Moscardelli" userId="S::t.moscardelli@polygonalngo.onmicrosoft.com::d4745261-8fa0-46f4-894a-2949b66757c4" providerId="AD" clId="Web-{A76B630C-6AF8-9850-4115-E0655411A0A7}" dt="2022-12-01T13:26:58.011" v="495"/>
          <ac:inkMkLst>
            <pc:docMk/>
            <pc:sldMk cId="3870637814" sldId="279"/>
            <ac:inkMk id="164" creationId="{08C8EFC3-D88D-F991-4E81-7278247ACA1C}"/>
          </ac:inkMkLst>
        </pc:inkChg>
        <pc:inkChg chg="add">
          <ac:chgData name="Tiberio Moscardelli" userId="S::t.moscardelli@polygonalngo.onmicrosoft.com::d4745261-8fa0-46f4-894a-2949b66757c4" providerId="AD" clId="Web-{A76B630C-6AF8-9850-4115-E0655411A0A7}" dt="2022-12-01T13:26:58.011" v="496"/>
          <ac:inkMkLst>
            <pc:docMk/>
            <pc:sldMk cId="3870637814" sldId="279"/>
            <ac:inkMk id="165" creationId="{5D266F8D-91E0-FFAD-B0EC-AB786556F046}"/>
          </ac:inkMkLst>
        </pc:inkChg>
        <pc:inkChg chg="add">
          <ac:chgData name="Tiberio Moscardelli" userId="S::t.moscardelli@polygonalngo.onmicrosoft.com::d4745261-8fa0-46f4-894a-2949b66757c4" providerId="AD" clId="Web-{A76B630C-6AF8-9850-4115-E0655411A0A7}" dt="2022-12-01T13:26:58.011" v="497"/>
          <ac:inkMkLst>
            <pc:docMk/>
            <pc:sldMk cId="3870637814" sldId="279"/>
            <ac:inkMk id="166" creationId="{6D88EE27-BF84-3F4A-288E-A6A43D70EB07}"/>
          </ac:inkMkLst>
        </pc:inkChg>
        <pc:inkChg chg="add">
          <ac:chgData name="Tiberio Moscardelli" userId="S::t.moscardelli@polygonalngo.onmicrosoft.com::d4745261-8fa0-46f4-894a-2949b66757c4" providerId="AD" clId="Web-{A76B630C-6AF8-9850-4115-E0655411A0A7}" dt="2022-12-01T13:26:58.027" v="498"/>
          <ac:inkMkLst>
            <pc:docMk/>
            <pc:sldMk cId="3870637814" sldId="279"/>
            <ac:inkMk id="167" creationId="{522126BB-6B68-29FD-FBB7-6EA5BD24C203}"/>
          </ac:inkMkLst>
        </pc:inkChg>
        <pc:inkChg chg="add">
          <ac:chgData name="Tiberio Moscardelli" userId="S::t.moscardelli@polygonalngo.onmicrosoft.com::d4745261-8fa0-46f4-894a-2949b66757c4" providerId="AD" clId="Web-{A76B630C-6AF8-9850-4115-E0655411A0A7}" dt="2022-12-01T13:26:58.027" v="499"/>
          <ac:inkMkLst>
            <pc:docMk/>
            <pc:sldMk cId="3870637814" sldId="279"/>
            <ac:inkMk id="168" creationId="{F40426AF-99BB-C7E6-3E5D-45F8CF4EDA8E}"/>
          </ac:inkMkLst>
        </pc:inkChg>
        <pc:inkChg chg="add">
          <ac:chgData name="Tiberio Moscardelli" userId="S::t.moscardelli@polygonalngo.onmicrosoft.com::d4745261-8fa0-46f4-894a-2949b66757c4" providerId="AD" clId="Web-{A76B630C-6AF8-9850-4115-E0655411A0A7}" dt="2022-12-01T13:26:58.042" v="500"/>
          <ac:inkMkLst>
            <pc:docMk/>
            <pc:sldMk cId="3870637814" sldId="279"/>
            <ac:inkMk id="169" creationId="{BB83B523-5748-C91F-5776-FE10212DF05E}"/>
          </ac:inkMkLst>
        </pc:inkChg>
        <pc:inkChg chg="add">
          <ac:chgData name="Tiberio Moscardelli" userId="S::t.moscardelli@polygonalngo.onmicrosoft.com::d4745261-8fa0-46f4-894a-2949b66757c4" providerId="AD" clId="Web-{A76B630C-6AF8-9850-4115-E0655411A0A7}" dt="2022-12-01T13:26:58.042" v="501"/>
          <ac:inkMkLst>
            <pc:docMk/>
            <pc:sldMk cId="3870637814" sldId="279"/>
            <ac:inkMk id="170" creationId="{435004BC-A173-ECBD-0C57-434DAF48EF60}"/>
          </ac:inkMkLst>
        </pc:inkChg>
        <pc:inkChg chg="add">
          <ac:chgData name="Tiberio Moscardelli" userId="S::t.moscardelli@polygonalngo.onmicrosoft.com::d4745261-8fa0-46f4-894a-2949b66757c4" providerId="AD" clId="Web-{A76B630C-6AF8-9850-4115-E0655411A0A7}" dt="2022-12-01T13:26:58.058" v="502"/>
          <ac:inkMkLst>
            <pc:docMk/>
            <pc:sldMk cId="3870637814" sldId="279"/>
            <ac:inkMk id="171" creationId="{01240BD5-3275-5DF4-7CB8-D0C7D82797CF}"/>
          </ac:inkMkLst>
        </pc:inkChg>
        <pc:inkChg chg="add">
          <ac:chgData name="Tiberio Moscardelli" userId="S::t.moscardelli@polygonalngo.onmicrosoft.com::d4745261-8fa0-46f4-894a-2949b66757c4" providerId="AD" clId="Web-{A76B630C-6AF8-9850-4115-E0655411A0A7}" dt="2022-12-01T13:27:00.902" v="503"/>
          <ac:inkMkLst>
            <pc:docMk/>
            <pc:sldMk cId="3870637814" sldId="279"/>
            <ac:inkMk id="172" creationId="{B0D82B62-1E50-1A84-16F4-2BAF99EEFA2A}"/>
          </ac:inkMkLst>
        </pc:inkChg>
        <pc:inkChg chg="add">
          <ac:chgData name="Tiberio Moscardelli" userId="S::t.moscardelli@polygonalngo.onmicrosoft.com::d4745261-8fa0-46f4-894a-2949b66757c4" providerId="AD" clId="Web-{A76B630C-6AF8-9850-4115-E0655411A0A7}" dt="2022-12-01T13:27:00.917" v="504"/>
          <ac:inkMkLst>
            <pc:docMk/>
            <pc:sldMk cId="3870637814" sldId="279"/>
            <ac:inkMk id="173" creationId="{985DABBE-492F-F224-3A51-B5BDFA9A1C2D}"/>
          </ac:inkMkLst>
        </pc:inkChg>
        <pc:inkChg chg="add">
          <ac:chgData name="Tiberio Moscardelli" userId="S::t.moscardelli@polygonalngo.onmicrosoft.com::d4745261-8fa0-46f4-894a-2949b66757c4" providerId="AD" clId="Web-{A76B630C-6AF8-9850-4115-E0655411A0A7}" dt="2022-12-01T13:27:00.917" v="505"/>
          <ac:inkMkLst>
            <pc:docMk/>
            <pc:sldMk cId="3870637814" sldId="279"/>
            <ac:inkMk id="174" creationId="{F5F3E28D-0844-4201-C610-BB386B26DAC8}"/>
          </ac:inkMkLst>
        </pc:inkChg>
        <pc:inkChg chg="add">
          <ac:chgData name="Tiberio Moscardelli" userId="S::t.moscardelli@polygonalngo.onmicrosoft.com::d4745261-8fa0-46f4-894a-2949b66757c4" providerId="AD" clId="Web-{A76B630C-6AF8-9850-4115-E0655411A0A7}" dt="2022-12-01T13:27:00.933" v="506"/>
          <ac:inkMkLst>
            <pc:docMk/>
            <pc:sldMk cId="3870637814" sldId="279"/>
            <ac:inkMk id="175" creationId="{9A2C8D62-A8EB-F7EA-5EAA-8EF83BD0C1A2}"/>
          </ac:inkMkLst>
        </pc:inkChg>
        <pc:inkChg chg="add">
          <ac:chgData name="Tiberio Moscardelli" userId="S::t.moscardelli@polygonalngo.onmicrosoft.com::d4745261-8fa0-46f4-894a-2949b66757c4" providerId="AD" clId="Web-{A76B630C-6AF8-9850-4115-E0655411A0A7}" dt="2022-12-01T13:27:00.933" v="507"/>
          <ac:inkMkLst>
            <pc:docMk/>
            <pc:sldMk cId="3870637814" sldId="279"/>
            <ac:inkMk id="176" creationId="{2CD62BC2-111B-19C3-E944-B8253D971F72}"/>
          </ac:inkMkLst>
        </pc:inkChg>
        <pc:inkChg chg="add">
          <ac:chgData name="Tiberio Moscardelli" userId="S::t.moscardelli@polygonalngo.onmicrosoft.com::d4745261-8fa0-46f4-894a-2949b66757c4" providerId="AD" clId="Web-{A76B630C-6AF8-9850-4115-E0655411A0A7}" dt="2022-12-01T13:27:00.933" v="508"/>
          <ac:inkMkLst>
            <pc:docMk/>
            <pc:sldMk cId="3870637814" sldId="279"/>
            <ac:inkMk id="177" creationId="{FC1ADFA1-1724-777D-C87A-F2DEDF3CA555}"/>
          </ac:inkMkLst>
        </pc:inkChg>
        <pc:inkChg chg="add">
          <ac:chgData name="Tiberio Moscardelli" userId="S::t.moscardelli@polygonalngo.onmicrosoft.com::d4745261-8fa0-46f4-894a-2949b66757c4" providerId="AD" clId="Web-{A76B630C-6AF8-9850-4115-E0655411A0A7}" dt="2022-12-01T13:27:50.919" v="581"/>
          <ac:inkMkLst>
            <pc:docMk/>
            <pc:sldMk cId="3870637814" sldId="279"/>
            <ac:inkMk id="178" creationId="{44AEC7F7-B12D-12DD-03EB-E7DBFB0FB049}"/>
          </ac:inkMkLst>
        </pc:inkChg>
        <pc:inkChg chg="add">
          <ac:chgData name="Tiberio Moscardelli" userId="S::t.moscardelli@polygonalngo.onmicrosoft.com::d4745261-8fa0-46f4-894a-2949b66757c4" providerId="AD" clId="Web-{A76B630C-6AF8-9850-4115-E0655411A0A7}" dt="2022-12-01T13:27:51.606" v="582"/>
          <ac:inkMkLst>
            <pc:docMk/>
            <pc:sldMk cId="3870637814" sldId="279"/>
            <ac:inkMk id="179" creationId="{30AC8DA6-846D-7AC1-B8BC-3BE0A51E030C}"/>
          </ac:inkMkLst>
        </pc:inkChg>
        <pc:inkChg chg="add">
          <ac:chgData name="Tiberio Moscardelli" userId="S::t.moscardelli@polygonalngo.onmicrosoft.com::d4745261-8fa0-46f4-894a-2949b66757c4" providerId="AD" clId="Web-{A76B630C-6AF8-9850-4115-E0655411A0A7}" dt="2022-12-01T13:27:56.028" v="583"/>
          <ac:inkMkLst>
            <pc:docMk/>
            <pc:sldMk cId="3870637814" sldId="279"/>
            <ac:inkMk id="180" creationId="{CE33EB4C-5716-5854-21F8-EFFAAC23D9D9}"/>
          </ac:inkMkLst>
        </pc:inkChg>
        <pc:inkChg chg="add">
          <ac:chgData name="Tiberio Moscardelli" userId="S::t.moscardelli@polygonalngo.onmicrosoft.com::d4745261-8fa0-46f4-894a-2949b66757c4" providerId="AD" clId="Web-{A76B630C-6AF8-9850-4115-E0655411A0A7}" dt="2022-12-01T13:27:56.044" v="584"/>
          <ac:inkMkLst>
            <pc:docMk/>
            <pc:sldMk cId="3870637814" sldId="279"/>
            <ac:inkMk id="181" creationId="{A03E084B-BD62-736A-3B2F-04E0BA924DCE}"/>
          </ac:inkMkLst>
        </pc:inkChg>
        <pc:inkChg chg="add">
          <ac:chgData name="Tiberio Moscardelli" userId="S::t.moscardelli@polygonalngo.onmicrosoft.com::d4745261-8fa0-46f4-894a-2949b66757c4" providerId="AD" clId="Web-{A76B630C-6AF8-9850-4115-E0655411A0A7}" dt="2022-12-01T13:27:56.044" v="585"/>
          <ac:inkMkLst>
            <pc:docMk/>
            <pc:sldMk cId="3870637814" sldId="279"/>
            <ac:inkMk id="182" creationId="{341E6533-04D8-E617-5669-7D59F711BA2C}"/>
          </ac:inkMkLst>
        </pc:inkChg>
        <pc:inkChg chg="add">
          <ac:chgData name="Tiberio Moscardelli" userId="S::t.moscardelli@polygonalngo.onmicrosoft.com::d4745261-8fa0-46f4-894a-2949b66757c4" providerId="AD" clId="Web-{A76B630C-6AF8-9850-4115-E0655411A0A7}" dt="2022-12-01T13:27:56.044" v="586"/>
          <ac:inkMkLst>
            <pc:docMk/>
            <pc:sldMk cId="3870637814" sldId="279"/>
            <ac:inkMk id="183" creationId="{6E348B3F-8A1D-F1AC-04EA-D3DC8B195A47}"/>
          </ac:inkMkLst>
        </pc:inkChg>
        <pc:inkChg chg="add">
          <ac:chgData name="Tiberio Moscardelli" userId="S::t.moscardelli@polygonalngo.onmicrosoft.com::d4745261-8fa0-46f4-894a-2949b66757c4" providerId="AD" clId="Web-{A76B630C-6AF8-9850-4115-E0655411A0A7}" dt="2022-12-01T13:27:56.060" v="587"/>
          <ac:inkMkLst>
            <pc:docMk/>
            <pc:sldMk cId="3870637814" sldId="279"/>
            <ac:inkMk id="184" creationId="{1B394DA1-1829-91C7-6DC3-DCC5F96F73BF}"/>
          </ac:inkMkLst>
        </pc:inkChg>
        <pc:inkChg chg="add">
          <ac:chgData name="Tiberio Moscardelli" userId="S::t.moscardelli@polygonalngo.onmicrosoft.com::d4745261-8fa0-46f4-894a-2949b66757c4" providerId="AD" clId="Web-{A76B630C-6AF8-9850-4115-E0655411A0A7}" dt="2022-12-01T13:27:56.060" v="588"/>
          <ac:inkMkLst>
            <pc:docMk/>
            <pc:sldMk cId="3870637814" sldId="279"/>
            <ac:inkMk id="185" creationId="{486247C4-F635-3A02-DE7E-0E6776E6DD47}"/>
          </ac:inkMkLst>
        </pc:inkChg>
        <pc:inkChg chg="add">
          <ac:chgData name="Tiberio Moscardelli" userId="S::t.moscardelli@polygonalngo.onmicrosoft.com::d4745261-8fa0-46f4-894a-2949b66757c4" providerId="AD" clId="Web-{A76B630C-6AF8-9850-4115-E0655411A0A7}" dt="2022-12-01T13:27:56.075" v="589"/>
          <ac:inkMkLst>
            <pc:docMk/>
            <pc:sldMk cId="3870637814" sldId="279"/>
            <ac:inkMk id="186" creationId="{A55239DC-4489-FD1F-C61D-8FCE5287B4DA}"/>
          </ac:inkMkLst>
        </pc:inkChg>
        <pc:inkChg chg="add">
          <ac:chgData name="Tiberio Moscardelli" userId="S::t.moscardelli@polygonalngo.onmicrosoft.com::d4745261-8fa0-46f4-894a-2949b66757c4" providerId="AD" clId="Web-{A76B630C-6AF8-9850-4115-E0655411A0A7}" dt="2022-12-01T13:27:56.075" v="590"/>
          <ac:inkMkLst>
            <pc:docMk/>
            <pc:sldMk cId="3870637814" sldId="279"/>
            <ac:inkMk id="187" creationId="{9C743B9B-B35F-DDF4-5F5A-BFC30F98B8A3}"/>
          </ac:inkMkLst>
        </pc:inkChg>
        <pc:inkChg chg="add">
          <ac:chgData name="Tiberio Moscardelli" userId="S::t.moscardelli@polygonalngo.onmicrosoft.com::d4745261-8fa0-46f4-894a-2949b66757c4" providerId="AD" clId="Web-{A76B630C-6AF8-9850-4115-E0655411A0A7}" dt="2022-12-01T13:27:56.075" v="591"/>
          <ac:inkMkLst>
            <pc:docMk/>
            <pc:sldMk cId="3870637814" sldId="279"/>
            <ac:inkMk id="188" creationId="{50B3DA4E-4B2C-DA8A-FA31-9B7E3CA45782}"/>
          </ac:inkMkLst>
        </pc:inkChg>
        <pc:inkChg chg="add">
          <ac:chgData name="Tiberio Moscardelli" userId="S::t.moscardelli@polygonalngo.onmicrosoft.com::d4745261-8fa0-46f4-894a-2949b66757c4" providerId="AD" clId="Web-{A76B630C-6AF8-9850-4115-E0655411A0A7}" dt="2022-12-01T13:27:56.091" v="592"/>
          <ac:inkMkLst>
            <pc:docMk/>
            <pc:sldMk cId="3870637814" sldId="279"/>
            <ac:inkMk id="189" creationId="{BB9F3177-7F76-618F-A64A-7A92E1322622}"/>
          </ac:inkMkLst>
        </pc:inkChg>
        <pc:inkChg chg="add del">
          <ac:chgData name="Tiberio Moscardelli" userId="S::t.moscardelli@polygonalngo.onmicrosoft.com::d4745261-8fa0-46f4-894a-2949b66757c4" providerId="AD" clId="Web-{A76B630C-6AF8-9850-4115-E0655411A0A7}" dt="2022-12-01T13:28:10.919" v="603"/>
          <ac:inkMkLst>
            <pc:docMk/>
            <pc:sldMk cId="3870637814" sldId="279"/>
            <ac:inkMk id="190" creationId="{6BA7551E-21E3-305F-99C0-85E26F923E15}"/>
          </ac:inkMkLst>
        </pc:inkChg>
        <pc:inkChg chg="add">
          <ac:chgData name="Tiberio Moscardelli" userId="S::t.moscardelli@polygonalngo.onmicrosoft.com::d4745261-8fa0-46f4-894a-2949b66757c4" providerId="AD" clId="Web-{A76B630C-6AF8-9850-4115-E0655411A0A7}" dt="2022-12-01T13:28:01.997" v="594"/>
          <ac:inkMkLst>
            <pc:docMk/>
            <pc:sldMk cId="3870637814" sldId="279"/>
            <ac:inkMk id="191" creationId="{70FE26CB-48A0-3C2C-18B8-26E314D5429E}"/>
          </ac:inkMkLst>
        </pc:inkChg>
        <pc:inkChg chg="add">
          <ac:chgData name="Tiberio Moscardelli" userId="S::t.moscardelli@polygonalngo.onmicrosoft.com::d4745261-8fa0-46f4-894a-2949b66757c4" providerId="AD" clId="Web-{A76B630C-6AF8-9850-4115-E0655411A0A7}" dt="2022-12-01T13:28:01.997" v="595"/>
          <ac:inkMkLst>
            <pc:docMk/>
            <pc:sldMk cId="3870637814" sldId="279"/>
            <ac:inkMk id="192" creationId="{83728420-9C8C-936E-E31C-1BB42E852FBF}"/>
          </ac:inkMkLst>
        </pc:inkChg>
        <pc:inkChg chg="add">
          <ac:chgData name="Tiberio Moscardelli" userId="S::t.moscardelli@polygonalngo.onmicrosoft.com::d4745261-8fa0-46f4-894a-2949b66757c4" providerId="AD" clId="Web-{A76B630C-6AF8-9850-4115-E0655411A0A7}" dt="2022-12-01T13:28:02.013" v="596"/>
          <ac:inkMkLst>
            <pc:docMk/>
            <pc:sldMk cId="3870637814" sldId="279"/>
            <ac:inkMk id="193" creationId="{32088C61-2A44-01B8-06B2-2C41222B8B4D}"/>
          </ac:inkMkLst>
        </pc:inkChg>
        <pc:inkChg chg="add">
          <ac:chgData name="Tiberio Moscardelli" userId="S::t.moscardelli@polygonalngo.onmicrosoft.com::d4745261-8fa0-46f4-894a-2949b66757c4" providerId="AD" clId="Web-{A76B630C-6AF8-9850-4115-E0655411A0A7}" dt="2022-12-01T13:28:02.013" v="597"/>
          <ac:inkMkLst>
            <pc:docMk/>
            <pc:sldMk cId="3870637814" sldId="279"/>
            <ac:inkMk id="194" creationId="{ECA5854A-6D75-5208-DE9A-27229E887A12}"/>
          </ac:inkMkLst>
        </pc:inkChg>
        <pc:inkChg chg="add">
          <ac:chgData name="Tiberio Moscardelli" userId="S::t.moscardelli@polygonalngo.onmicrosoft.com::d4745261-8fa0-46f4-894a-2949b66757c4" providerId="AD" clId="Web-{A76B630C-6AF8-9850-4115-E0655411A0A7}" dt="2022-12-01T13:28:02.013" v="598"/>
          <ac:inkMkLst>
            <pc:docMk/>
            <pc:sldMk cId="3870637814" sldId="279"/>
            <ac:inkMk id="195" creationId="{B6075843-0631-DAB2-2550-AA3E73752E6E}"/>
          </ac:inkMkLst>
        </pc:inkChg>
        <pc:inkChg chg="add">
          <ac:chgData name="Tiberio Moscardelli" userId="S::t.moscardelli@polygonalngo.onmicrosoft.com::d4745261-8fa0-46f4-894a-2949b66757c4" providerId="AD" clId="Web-{A76B630C-6AF8-9850-4115-E0655411A0A7}" dt="2022-12-01T13:28:02.028" v="599"/>
          <ac:inkMkLst>
            <pc:docMk/>
            <pc:sldMk cId="3870637814" sldId="279"/>
            <ac:inkMk id="196" creationId="{BE8EB019-6FA8-BD20-C866-EB574C62006E}"/>
          </ac:inkMkLst>
        </pc:inkChg>
        <pc:inkChg chg="add">
          <ac:chgData name="Tiberio Moscardelli" userId="S::t.moscardelli@polygonalngo.onmicrosoft.com::d4745261-8fa0-46f4-894a-2949b66757c4" providerId="AD" clId="Web-{A76B630C-6AF8-9850-4115-E0655411A0A7}" dt="2022-12-01T13:28:02.028" v="600"/>
          <ac:inkMkLst>
            <pc:docMk/>
            <pc:sldMk cId="3870637814" sldId="279"/>
            <ac:inkMk id="197" creationId="{C5BF154D-FD8E-E2A7-5163-7F385CC68296}"/>
          </ac:inkMkLst>
        </pc:inkChg>
        <pc:inkChg chg="add">
          <ac:chgData name="Tiberio Moscardelli" userId="S::t.moscardelli@polygonalngo.onmicrosoft.com::d4745261-8fa0-46f4-894a-2949b66757c4" providerId="AD" clId="Web-{A76B630C-6AF8-9850-4115-E0655411A0A7}" dt="2022-12-01T13:28:02.028" v="601"/>
          <ac:inkMkLst>
            <pc:docMk/>
            <pc:sldMk cId="3870637814" sldId="279"/>
            <ac:inkMk id="198" creationId="{CDBCFB10-98AE-EC7E-67C9-1DB68230749B}"/>
          </ac:inkMkLst>
        </pc:inkChg>
        <pc:inkChg chg="add">
          <ac:chgData name="Tiberio Moscardelli" userId="S::t.moscardelli@polygonalngo.onmicrosoft.com::d4745261-8fa0-46f4-894a-2949b66757c4" providerId="AD" clId="Web-{A76B630C-6AF8-9850-4115-E0655411A0A7}" dt="2022-12-01T13:28:02.044" v="602"/>
          <ac:inkMkLst>
            <pc:docMk/>
            <pc:sldMk cId="3870637814" sldId="279"/>
            <ac:inkMk id="199" creationId="{F97019E3-EA02-6954-B6B1-0CF187576210}"/>
          </ac:inkMkLst>
        </pc:inkChg>
        <pc:inkChg chg="add">
          <ac:chgData name="Tiberio Moscardelli" userId="S::t.moscardelli@polygonalngo.onmicrosoft.com::d4745261-8fa0-46f4-894a-2949b66757c4" providerId="AD" clId="Web-{A76B630C-6AF8-9850-4115-E0655411A0A7}" dt="2022-12-01T13:28:14.732" v="604"/>
          <ac:inkMkLst>
            <pc:docMk/>
            <pc:sldMk cId="3870637814" sldId="279"/>
            <ac:inkMk id="200" creationId="{97134DF5-6D37-8604-745F-CCD206906139}"/>
          </ac:inkMkLst>
        </pc:inkChg>
        <pc:inkChg chg="add del">
          <ac:chgData name="Tiberio Moscardelli" userId="S::t.moscardelli@polygonalngo.onmicrosoft.com::d4745261-8fa0-46f4-894a-2949b66757c4" providerId="AD" clId="Web-{A76B630C-6AF8-9850-4115-E0655411A0A7}" dt="2022-12-01T13:28:25.592" v="608"/>
          <ac:inkMkLst>
            <pc:docMk/>
            <pc:sldMk cId="3870637814" sldId="279"/>
            <ac:inkMk id="201" creationId="{C37AE890-9AAE-562F-2B40-9DD71C8F7D24}"/>
          </ac:inkMkLst>
        </pc:inkChg>
        <pc:inkChg chg="add del">
          <ac:chgData name="Tiberio Moscardelli" userId="S::t.moscardelli@polygonalngo.onmicrosoft.com::d4745261-8fa0-46f4-894a-2949b66757c4" providerId="AD" clId="Web-{A76B630C-6AF8-9850-4115-E0655411A0A7}" dt="2022-12-01T13:28:25.592" v="607"/>
          <ac:inkMkLst>
            <pc:docMk/>
            <pc:sldMk cId="3870637814" sldId="279"/>
            <ac:inkMk id="202" creationId="{EDBD2F64-D962-15F4-34B3-0DFAC892785B}"/>
          </ac:inkMkLst>
        </pc:inkChg>
        <pc:inkChg chg="add">
          <ac:chgData name="Tiberio Moscardelli" userId="S::t.moscardelli@polygonalngo.onmicrosoft.com::d4745261-8fa0-46f4-894a-2949b66757c4" providerId="AD" clId="Web-{A76B630C-6AF8-9850-4115-E0655411A0A7}" dt="2022-12-01T13:28:31.248" v="609"/>
          <ac:inkMkLst>
            <pc:docMk/>
            <pc:sldMk cId="3870637814" sldId="279"/>
            <ac:inkMk id="203" creationId="{706CB191-B9BC-6DB1-C617-E7711BD6BE2C}"/>
          </ac:inkMkLst>
        </pc:inkChg>
        <pc:inkChg chg="add">
          <ac:chgData name="Tiberio Moscardelli" userId="S::t.moscardelli@polygonalngo.onmicrosoft.com::d4745261-8fa0-46f4-894a-2949b66757c4" providerId="AD" clId="Web-{A76B630C-6AF8-9850-4115-E0655411A0A7}" dt="2022-12-01T13:28:31.264" v="610"/>
          <ac:inkMkLst>
            <pc:docMk/>
            <pc:sldMk cId="3870637814" sldId="279"/>
            <ac:inkMk id="204" creationId="{E8C7270D-E3C2-20E1-01BA-05BA5851D560}"/>
          </ac:inkMkLst>
        </pc:inkChg>
        <pc:inkChg chg="add">
          <ac:chgData name="Tiberio Moscardelli" userId="S::t.moscardelli@polygonalngo.onmicrosoft.com::d4745261-8fa0-46f4-894a-2949b66757c4" providerId="AD" clId="Web-{A76B630C-6AF8-9850-4115-E0655411A0A7}" dt="2022-12-01T13:28:32.357" v="611"/>
          <ac:inkMkLst>
            <pc:docMk/>
            <pc:sldMk cId="3870637814" sldId="279"/>
            <ac:inkMk id="205" creationId="{D6B79EC7-57C2-7B4F-E783-21F0E2D28162}"/>
          </ac:inkMkLst>
        </pc:inkChg>
        <pc:inkChg chg="add">
          <ac:chgData name="Tiberio Moscardelli" userId="S::t.moscardelli@polygonalngo.onmicrosoft.com::d4745261-8fa0-46f4-894a-2949b66757c4" providerId="AD" clId="Web-{A76B630C-6AF8-9850-4115-E0655411A0A7}" dt="2022-12-01T13:28:32.373" v="612"/>
          <ac:inkMkLst>
            <pc:docMk/>
            <pc:sldMk cId="3870637814" sldId="279"/>
            <ac:inkMk id="206" creationId="{16D3500C-900F-5FE2-490E-ECF639DC41CB}"/>
          </ac:inkMkLst>
        </pc:inkChg>
        <pc:inkChg chg="add">
          <ac:chgData name="Tiberio Moscardelli" userId="S::t.moscardelli@polygonalngo.onmicrosoft.com::d4745261-8fa0-46f4-894a-2949b66757c4" providerId="AD" clId="Web-{A76B630C-6AF8-9850-4115-E0655411A0A7}" dt="2022-12-01T13:28:35.514" v="613"/>
          <ac:inkMkLst>
            <pc:docMk/>
            <pc:sldMk cId="3870637814" sldId="279"/>
            <ac:inkMk id="207" creationId="{8ADF59B3-927A-57B3-F5CC-8FE41E5164E3}"/>
          </ac:inkMkLst>
        </pc:inkChg>
        <pc:inkChg chg="add">
          <ac:chgData name="Tiberio Moscardelli" userId="S::t.moscardelli@polygonalngo.onmicrosoft.com::d4745261-8fa0-46f4-894a-2949b66757c4" providerId="AD" clId="Web-{A76B630C-6AF8-9850-4115-E0655411A0A7}" dt="2022-12-01T13:28:36.670" v="614"/>
          <ac:inkMkLst>
            <pc:docMk/>
            <pc:sldMk cId="3870637814" sldId="279"/>
            <ac:inkMk id="208" creationId="{59C6F093-EDBD-6DA2-7A29-2A14B3B633F6}"/>
          </ac:inkMkLst>
        </pc:inkChg>
        <pc:inkChg chg="add">
          <ac:chgData name="Tiberio Moscardelli" userId="S::t.moscardelli@polygonalngo.onmicrosoft.com::d4745261-8fa0-46f4-894a-2949b66757c4" providerId="AD" clId="Web-{A76B630C-6AF8-9850-4115-E0655411A0A7}" dt="2022-12-01T13:28:40.905" v="615"/>
          <ac:inkMkLst>
            <pc:docMk/>
            <pc:sldMk cId="3870637814" sldId="279"/>
            <ac:inkMk id="209" creationId="{1056EBF8-BAB0-3086-5A3F-5AE04ED99D63}"/>
          </ac:inkMkLst>
        </pc:inkChg>
        <pc:inkChg chg="add">
          <ac:chgData name="Tiberio Moscardelli" userId="S::t.moscardelli@polygonalngo.onmicrosoft.com::d4745261-8fa0-46f4-894a-2949b66757c4" providerId="AD" clId="Web-{A76B630C-6AF8-9850-4115-E0655411A0A7}" dt="2022-12-01T13:28:42.436" v="616"/>
          <ac:inkMkLst>
            <pc:docMk/>
            <pc:sldMk cId="3870637814" sldId="279"/>
            <ac:inkMk id="210" creationId="{E794978E-E708-2A4C-E352-7F7D3FEB3812}"/>
          </ac:inkMkLst>
        </pc:inkChg>
        <pc:inkChg chg="add">
          <ac:chgData name="Tiberio Moscardelli" userId="S::t.moscardelli@polygonalngo.onmicrosoft.com::d4745261-8fa0-46f4-894a-2949b66757c4" providerId="AD" clId="Web-{A76B630C-6AF8-9850-4115-E0655411A0A7}" dt="2022-12-01T13:28:43.936" v="617"/>
          <ac:inkMkLst>
            <pc:docMk/>
            <pc:sldMk cId="3870637814" sldId="279"/>
            <ac:inkMk id="211" creationId="{50008862-6EA6-F692-8A7E-42476C388816}"/>
          </ac:inkMkLst>
        </pc:inkChg>
        <pc:inkChg chg="add">
          <ac:chgData name="Tiberio Moscardelli" userId="S::t.moscardelli@polygonalngo.onmicrosoft.com::d4745261-8fa0-46f4-894a-2949b66757c4" providerId="AD" clId="Web-{A76B630C-6AF8-9850-4115-E0655411A0A7}" dt="2022-12-01T13:28:45.233" v="618"/>
          <ac:inkMkLst>
            <pc:docMk/>
            <pc:sldMk cId="3870637814" sldId="279"/>
            <ac:inkMk id="212" creationId="{E30D7002-B4B5-2B89-4309-9D07AA85E341}"/>
          </ac:inkMkLst>
        </pc:inkChg>
        <pc:inkChg chg="add">
          <ac:chgData name="Tiberio Moscardelli" userId="S::t.moscardelli@polygonalngo.onmicrosoft.com::d4745261-8fa0-46f4-894a-2949b66757c4" providerId="AD" clId="Web-{A76B630C-6AF8-9850-4115-E0655411A0A7}" dt="2022-12-01T13:28:54.561" v="619"/>
          <ac:inkMkLst>
            <pc:docMk/>
            <pc:sldMk cId="3870637814" sldId="279"/>
            <ac:inkMk id="213" creationId="{86D45427-FD71-CED2-4CF3-D6389AA470C0}"/>
          </ac:inkMkLst>
        </pc:inkChg>
        <pc:inkChg chg="add">
          <ac:chgData name="Tiberio Moscardelli" userId="S::t.moscardelli@polygonalngo.onmicrosoft.com::d4745261-8fa0-46f4-894a-2949b66757c4" providerId="AD" clId="Web-{A76B630C-6AF8-9850-4115-E0655411A0A7}" dt="2022-12-01T13:28:54.561" v="620"/>
          <ac:inkMkLst>
            <pc:docMk/>
            <pc:sldMk cId="3870637814" sldId="279"/>
            <ac:inkMk id="214" creationId="{6B8886F1-C8B7-A2FE-D8AE-47FF7581FFEE}"/>
          </ac:inkMkLst>
        </pc:inkChg>
        <pc:inkChg chg="add">
          <ac:chgData name="Tiberio Moscardelli" userId="S::t.moscardelli@polygonalngo.onmicrosoft.com::d4745261-8fa0-46f4-894a-2949b66757c4" providerId="AD" clId="Web-{A76B630C-6AF8-9850-4115-E0655411A0A7}" dt="2022-12-01T13:28:55.827" v="621"/>
          <ac:inkMkLst>
            <pc:docMk/>
            <pc:sldMk cId="3870637814" sldId="279"/>
            <ac:inkMk id="215" creationId="{4FFD7EDB-A6B5-FA94-3FFB-12B9991D4622}"/>
          </ac:inkMkLst>
        </pc:inkChg>
        <pc:inkChg chg="add">
          <ac:chgData name="Tiberio Moscardelli" userId="S::t.moscardelli@polygonalngo.onmicrosoft.com::d4745261-8fa0-46f4-894a-2949b66757c4" providerId="AD" clId="Web-{A76B630C-6AF8-9850-4115-E0655411A0A7}" dt="2022-12-01T13:28:56.608" v="622"/>
          <ac:inkMkLst>
            <pc:docMk/>
            <pc:sldMk cId="3870637814" sldId="279"/>
            <ac:inkMk id="216" creationId="{01949FE2-4421-A816-29CA-8C6F2C1ACD8D}"/>
          </ac:inkMkLst>
        </pc:inkChg>
        <pc:inkChg chg="add">
          <ac:chgData name="Tiberio Moscardelli" userId="S::t.moscardelli@polygonalngo.onmicrosoft.com::d4745261-8fa0-46f4-894a-2949b66757c4" providerId="AD" clId="Web-{A76B630C-6AF8-9850-4115-E0655411A0A7}" dt="2022-12-01T13:28:56.608" v="623"/>
          <ac:inkMkLst>
            <pc:docMk/>
            <pc:sldMk cId="3870637814" sldId="279"/>
            <ac:inkMk id="217" creationId="{7090D728-74B7-4185-5982-61D5837DC9D2}"/>
          </ac:inkMkLst>
        </pc:inkChg>
        <pc:inkChg chg="add">
          <ac:chgData name="Tiberio Moscardelli" userId="S::t.moscardelli@polygonalngo.onmicrosoft.com::d4745261-8fa0-46f4-894a-2949b66757c4" providerId="AD" clId="Web-{A76B630C-6AF8-9850-4115-E0655411A0A7}" dt="2022-12-01T13:28:56.608" v="624"/>
          <ac:inkMkLst>
            <pc:docMk/>
            <pc:sldMk cId="3870637814" sldId="279"/>
            <ac:inkMk id="218" creationId="{23BD9520-3880-A442-BC4B-6B8EB440629A}"/>
          </ac:inkMkLst>
        </pc:inkChg>
        <pc:inkChg chg="add">
          <ac:chgData name="Tiberio Moscardelli" userId="S::t.moscardelli@polygonalngo.onmicrosoft.com::d4745261-8fa0-46f4-894a-2949b66757c4" providerId="AD" clId="Web-{A76B630C-6AF8-9850-4115-E0655411A0A7}" dt="2022-12-01T13:28:58.780" v="625"/>
          <ac:inkMkLst>
            <pc:docMk/>
            <pc:sldMk cId="3870637814" sldId="279"/>
            <ac:inkMk id="219" creationId="{83F906FE-C495-6F22-199D-CD945EE5F6AC}"/>
          </ac:inkMkLst>
        </pc:inkChg>
        <pc:inkChg chg="add">
          <ac:chgData name="Tiberio Moscardelli" userId="S::t.moscardelli@polygonalngo.onmicrosoft.com::d4745261-8fa0-46f4-894a-2949b66757c4" providerId="AD" clId="Web-{A76B630C-6AF8-9850-4115-E0655411A0A7}" dt="2022-12-01T13:28:58.796" v="626"/>
          <ac:inkMkLst>
            <pc:docMk/>
            <pc:sldMk cId="3870637814" sldId="279"/>
            <ac:inkMk id="220" creationId="{B57DEAB5-A3CB-47CD-8BF2-A8A41F916F79}"/>
          </ac:inkMkLst>
        </pc:inkChg>
        <pc:inkChg chg="add">
          <ac:chgData name="Tiberio Moscardelli" userId="S::t.moscardelli@polygonalngo.onmicrosoft.com::d4745261-8fa0-46f4-894a-2949b66757c4" providerId="AD" clId="Web-{A76B630C-6AF8-9850-4115-E0655411A0A7}" dt="2022-12-01T13:28:58.796" v="627"/>
          <ac:inkMkLst>
            <pc:docMk/>
            <pc:sldMk cId="3870637814" sldId="279"/>
            <ac:inkMk id="221" creationId="{52B6BFD6-12FB-8136-445A-C495A116064C}"/>
          </ac:inkMkLst>
        </pc:inkChg>
        <pc:inkChg chg="add">
          <ac:chgData name="Tiberio Moscardelli" userId="S::t.moscardelli@polygonalngo.onmicrosoft.com::d4745261-8fa0-46f4-894a-2949b66757c4" providerId="AD" clId="Web-{A76B630C-6AF8-9850-4115-E0655411A0A7}" dt="2022-12-01T13:28:58.811" v="628"/>
          <ac:inkMkLst>
            <pc:docMk/>
            <pc:sldMk cId="3870637814" sldId="279"/>
            <ac:inkMk id="222" creationId="{C81AC3BA-D7CB-56BD-40E2-E250BF9E5A32}"/>
          </ac:inkMkLst>
        </pc:inkChg>
        <pc:inkChg chg="add">
          <ac:chgData name="Tiberio Moscardelli" userId="S::t.moscardelli@polygonalngo.onmicrosoft.com::d4745261-8fa0-46f4-894a-2949b66757c4" providerId="AD" clId="Web-{A76B630C-6AF8-9850-4115-E0655411A0A7}" dt="2022-12-01T13:28:58.811" v="629"/>
          <ac:inkMkLst>
            <pc:docMk/>
            <pc:sldMk cId="3870637814" sldId="279"/>
            <ac:inkMk id="223" creationId="{416CE65F-2866-C61C-4519-D99D53B63463}"/>
          </ac:inkMkLst>
        </pc:inkChg>
        <pc:inkChg chg="add">
          <ac:chgData name="Tiberio Moscardelli" userId="S::t.moscardelli@polygonalngo.onmicrosoft.com::d4745261-8fa0-46f4-894a-2949b66757c4" providerId="AD" clId="Web-{A76B630C-6AF8-9850-4115-E0655411A0A7}" dt="2022-12-01T13:29:01.405" v="630"/>
          <ac:inkMkLst>
            <pc:docMk/>
            <pc:sldMk cId="3870637814" sldId="279"/>
            <ac:inkMk id="224" creationId="{E371C261-FA36-4E6F-A728-686DAC703BE4}"/>
          </ac:inkMkLst>
        </pc:inkChg>
        <pc:inkChg chg="add">
          <ac:chgData name="Tiberio Moscardelli" userId="S::t.moscardelli@polygonalngo.onmicrosoft.com::d4745261-8fa0-46f4-894a-2949b66757c4" providerId="AD" clId="Web-{A76B630C-6AF8-9850-4115-E0655411A0A7}" dt="2022-12-01T13:29:01.405" v="631"/>
          <ac:inkMkLst>
            <pc:docMk/>
            <pc:sldMk cId="3870637814" sldId="279"/>
            <ac:inkMk id="225" creationId="{3B380551-F68A-E66F-22BE-BD4CAE88F36D}"/>
          </ac:inkMkLst>
        </pc:inkChg>
        <pc:inkChg chg="add">
          <ac:chgData name="Tiberio Moscardelli" userId="S::t.moscardelli@polygonalngo.onmicrosoft.com::d4745261-8fa0-46f4-894a-2949b66757c4" providerId="AD" clId="Web-{A76B630C-6AF8-9850-4115-E0655411A0A7}" dt="2022-12-01T13:29:01.421" v="632"/>
          <ac:inkMkLst>
            <pc:docMk/>
            <pc:sldMk cId="3870637814" sldId="279"/>
            <ac:inkMk id="226" creationId="{26E724AF-9626-3455-C937-807BDE46EC77}"/>
          </ac:inkMkLst>
        </pc:inkChg>
        <pc:inkChg chg="add">
          <ac:chgData name="Tiberio Moscardelli" userId="S::t.moscardelli@polygonalngo.onmicrosoft.com::d4745261-8fa0-46f4-894a-2949b66757c4" providerId="AD" clId="Web-{A76B630C-6AF8-9850-4115-E0655411A0A7}" dt="2022-12-01T13:29:01.421" v="633"/>
          <ac:inkMkLst>
            <pc:docMk/>
            <pc:sldMk cId="3870637814" sldId="279"/>
            <ac:inkMk id="227" creationId="{638AF323-672B-CA11-98D5-A973429AF5CD}"/>
          </ac:inkMkLst>
        </pc:inkChg>
        <pc:inkChg chg="add">
          <ac:chgData name="Tiberio Moscardelli" userId="S::t.moscardelli@polygonalngo.onmicrosoft.com::d4745261-8fa0-46f4-894a-2949b66757c4" providerId="AD" clId="Web-{A76B630C-6AF8-9850-4115-E0655411A0A7}" dt="2022-12-01T13:29:01.436" v="634"/>
          <ac:inkMkLst>
            <pc:docMk/>
            <pc:sldMk cId="3870637814" sldId="279"/>
            <ac:inkMk id="228" creationId="{3A031E27-FD04-EAF9-C3DF-F3BC21E3EBE0}"/>
          </ac:inkMkLst>
        </pc:inkChg>
        <pc:inkChg chg="add">
          <ac:chgData name="Tiberio Moscardelli" userId="S::t.moscardelli@polygonalngo.onmicrosoft.com::d4745261-8fa0-46f4-894a-2949b66757c4" providerId="AD" clId="Web-{A76B630C-6AF8-9850-4115-E0655411A0A7}" dt="2022-12-01T13:29:01.436" v="635"/>
          <ac:inkMkLst>
            <pc:docMk/>
            <pc:sldMk cId="3870637814" sldId="279"/>
            <ac:inkMk id="229" creationId="{79001010-9E15-0C35-B2AE-C7FFE7EE85FA}"/>
          </ac:inkMkLst>
        </pc:inkChg>
        <pc:inkChg chg="add">
          <ac:chgData name="Tiberio Moscardelli" userId="S::t.moscardelli@polygonalngo.onmicrosoft.com::d4745261-8fa0-46f4-894a-2949b66757c4" providerId="AD" clId="Web-{A76B630C-6AF8-9850-4115-E0655411A0A7}" dt="2022-12-01T13:29:19.171" v="636"/>
          <ac:inkMkLst>
            <pc:docMk/>
            <pc:sldMk cId="3870637814" sldId="279"/>
            <ac:inkMk id="230" creationId="{BF05372E-0306-C970-F05C-20DC51F28BA9}"/>
          </ac:inkMkLst>
        </pc:inkChg>
        <pc:inkChg chg="add">
          <ac:chgData name="Tiberio Moscardelli" userId="S::t.moscardelli@polygonalngo.onmicrosoft.com::d4745261-8fa0-46f4-894a-2949b66757c4" providerId="AD" clId="Web-{A76B630C-6AF8-9850-4115-E0655411A0A7}" dt="2022-12-01T13:29:19.187" v="637"/>
          <ac:inkMkLst>
            <pc:docMk/>
            <pc:sldMk cId="3870637814" sldId="279"/>
            <ac:inkMk id="231" creationId="{C6655482-F68D-D405-A254-D0CEF9DE04C5}"/>
          </ac:inkMkLst>
        </pc:inkChg>
        <pc:inkChg chg="add">
          <ac:chgData name="Tiberio Moscardelli" userId="S::t.moscardelli@polygonalngo.onmicrosoft.com::d4745261-8fa0-46f4-894a-2949b66757c4" providerId="AD" clId="Web-{A76B630C-6AF8-9850-4115-E0655411A0A7}" dt="2022-12-01T13:29:21.843" v="638"/>
          <ac:inkMkLst>
            <pc:docMk/>
            <pc:sldMk cId="3870637814" sldId="279"/>
            <ac:inkMk id="232" creationId="{76700250-A759-76D7-B00F-B481C8C1640D}"/>
          </ac:inkMkLst>
        </pc:inkChg>
        <pc:inkChg chg="add">
          <ac:chgData name="Tiberio Moscardelli" userId="S::t.moscardelli@polygonalngo.onmicrosoft.com::d4745261-8fa0-46f4-894a-2949b66757c4" providerId="AD" clId="Web-{A76B630C-6AF8-9850-4115-E0655411A0A7}" dt="2022-12-01T13:29:21.859" v="639"/>
          <ac:inkMkLst>
            <pc:docMk/>
            <pc:sldMk cId="3870637814" sldId="279"/>
            <ac:inkMk id="233" creationId="{C4D429AA-E24E-5B9D-4E62-F2E01713866E}"/>
          </ac:inkMkLst>
        </pc:inkChg>
        <pc:inkChg chg="add">
          <ac:chgData name="Tiberio Moscardelli" userId="S::t.moscardelli@polygonalngo.onmicrosoft.com::d4745261-8fa0-46f4-894a-2949b66757c4" providerId="AD" clId="Web-{A76B630C-6AF8-9850-4115-E0655411A0A7}" dt="2022-12-01T13:29:21.859" v="640"/>
          <ac:inkMkLst>
            <pc:docMk/>
            <pc:sldMk cId="3870637814" sldId="279"/>
            <ac:inkMk id="234" creationId="{919BE20B-4A46-88BD-D074-F5A921EE15D1}"/>
          </ac:inkMkLst>
        </pc:inkChg>
        <pc:inkChg chg="add">
          <ac:chgData name="Tiberio Moscardelli" userId="S::t.moscardelli@polygonalngo.onmicrosoft.com::d4745261-8fa0-46f4-894a-2949b66757c4" providerId="AD" clId="Web-{A76B630C-6AF8-9850-4115-E0655411A0A7}" dt="2022-12-01T13:29:21.874" v="641"/>
          <ac:inkMkLst>
            <pc:docMk/>
            <pc:sldMk cId="3870637814" sldId="279"/>
            <ac:inkMk id="235" creationId="{1104A8F2-6CA0-406A-5B54-DFCC03F6B19E}"/>
          </ac:inkMkLst>
        </pc:inkChg>
        <pc:inkChg chg="add">
          <ac:chgData name="Tiberio Moscardelli" userId="S::t.moscardelli@polygonalngo.onmicrosoft.com::d4745261-8fa0-46f4-894a-2949b66757c4" providerId="AD" clId="Web-{A76B630C-6AF8-9850-4115-E0655411A0A7}" dt="2022-12-01T13:29:21.890" v="642"/>
          <ac:inkMkLst>
            <pc:docMk/>
            <pc:sldMk cId="3870637814" sldId="279"/>
            <ac:inkMk id="236" creationId="{36697D38-67CC-7F46-49A7-CD49887BA987}"/>
          </ac:inkMkLst>
        </pc:inkChg>
        <pc:inkChg chg="add">
          <ac:chgData name="Tiberio Moscardelli" userId="S::t.moscardelli@polygonalngo.onmicrosoft.com::d4745261-8fa0-46f4-894a-2949b66757c4" providerId="AD" clId="Web-{A76B630C-6AF8-9850-4115-E0655411A0A7}" dt="2022-12-01T13:29:21.906" v="643"/>
          <ac:inkMkLst>
            <pc:docMk/>
            <pc:sldMk cId="3870637814" sldId="279"/>
            <ac:inkMk id="237" creationId="{CECDE3DA-29CB-7B0A-8007-D49EB0F8BEEC}"/>
          </ac:inkMkLst>
        </pc:inkChg>
        <pc:inkChg chg="add">
          <ac:chgData name="Tiberio Moscardelli" userId="S::t.moscardelli@polygonalngo.onmicrosoft.com::d4745261-8fa0-46f4-894a-2949b66757c4" providerId="AD" clId="Web-{A76B630C-6AF8-9850-4115-E0655411A0A7}" dt="2022-12-01T13:29:24.078" v="644"/>
          <ac:inkMkLst>
            <pc:docMk/>
            <pc:sldMk cId="3870637814" sldId="279"/>
            <ac:inkMk id="238" creationId="{CDF2623C-E06C-C197-8757-482775154D3B}"/>
          </ac:inkMkLst>
        </pc:inkChg>
        <pc:inkChg chg="add">
          <ac:chgData name="Tiberio Moscardelli" userId="S::t.moscardelli@polygonalngo.onmicrosoft.com::d4745261-8fa0-46f4-894a-2949b66757c4" providerId="AD" clId="Web-{A76B630C-6AF8-9850-4115-E0655411A0A7}" dt="2022-12-01T13:29:24.093" v="645"/>
          <ac:inkMkLst>
            <pc:docMk/>
            <pc:sldMk cId="3870637814" sldId="279"/>
            <ac:inkMk id="239" creationId="{DAEC1E44-95E2-78FC-79A1-5C933A8B2AAD}"/>
          </ac:inkMkLst>
        </pc:inkChg>
        <pc:inkChg chg="add">
          <ac:chgData name="Tiberio Moscardelli" userId="S::t.moscardelli@polygonalngo.onmicrosoft.com::d4745261-8fa0-46f4-894a-2949b66757c4" providerId="AD" clId="Web-{A76B630C-6AF8-9850-4115-E0655411A0A7}" dt="2022-12-01T13:29:24.093" v="646"/>
          <ac:inkMkLst>
            <pc:docMk/>
            <pc:sldMk cId="3870637814" sldId="279"/>
            <ac:inkMk id="240" creationId="{629BFD84-2C81-A076-127C-1E7681BB1532}"/>
          </ac:inkMkLst>
        </pc:inkChg>
        <pc:inkChg chg="add">
          <ac:chgData name="Tiberio Moscardelli" userId="S::t.moscardelli@polygonalngo.onmicrosoft.com::d4745261-8fa0-46f4-894a-2949b66757c4" providerId="AD" clId="Web-{A76B630C-6AF8-9850-4115-E0655411A0A7}" dt="2022-12-01T13:29:24.109" v="647"/>
          <ac:inkMkLst>
            <pc:docMk/>
            <pc:sldMk cId="3870637814" sldId="279"/>
            <ac:inkMk id="241" creationId="{00FF5F7F-8D01-DDD5-E9F0-8DB9263D3EF4}"/>
          </ac:inkMkLst>
        </pc:inkChg>
        <pc:inkChg chg="add">
          <ac:chgData name="Tiberio Moscardelli" userId="S::t.moscardelli@polygonalngo.onmicrosoft.com::d4745261-8fa0-46f4-894a-2949b66757c4" providerId="AD" clId="Web-{A76B630C-6AF8-9850-4115-E0655411A0A7}" dt="2022-12-01T13:29:24.109" v="648"/>
          <ac:inkMkLst>
            <pc:docMk/>
            <pc:sldMk cId="3870637814" sldId="279"/>
            <ac:inkMk id="242" creationId="{7F699339-D5EA-1107-08CF-435FC76ED221}"/>
          </ac:inkMkLst>
        </pc:inkChg>
        <pc:inkChg chg="add">
          <ac:chgData name="Tiberio Moscardelli" userId="S::t.moscardelli@polygonalngo.onmicrosoft.com::d4745261-8fa0-46f4-894a-2949b66757c4" providerId="AD" clId="Web-{A76B630C-6AF8-9850-4115-E0655411A0A7}" dt="2022-12-01T13:29:24.124" v="649"/>
          <ac:inkMkLst>
            <pc:docMk/>
            <pc:sldMk cId="3870637814" sldId="279"/>
            <ac:inkMk id="243" creationId="{44F8E266-8424-054A-515C-98A11CBFE6FA}"/>
          </ac:inkMkLst>
        </pc:inkChg>
        <pc:inkChg chg="add">
          <ac:chgData name="Tiberio Moscardelli" userId="S::t.moscardelli@polygonalngo.onmicrosoft.com::d4745261-8fa0-46f4-894a-2949b66757c4" providerId="AD" clId="Web-{A76B630C-6AF8-9850-4115-E0655411A0A7}" dt="2022-12-01T13:29:25.828" v="650"/>
          <ac:inkMkLst>
            <pc:docMk/>
            <pc:sldMk cId="3870637814" sldId="279"/>
            <ac:inkMk id="244" creationId="{A7E8882A-4CE0-84A9-5F7E-29CEBF1452F4}"/>
          </ac:inkMkLst>
        </pc:inkChg>
        <pc:inkChg chg="add">
          <ac:chgData name="Tiberio Moscardelli" userId="S::t.moscardelli@polygonalngo.onmicrosoft.com::d4745261-8fa0-46f4-894a-2949b66757c4" providerId="AD" clId="Web-{A76B630C-6AF8-9850-4115-E0655411A0A7}" dt="2022-12-01T13:29:25.843" v="651"/>
          <ac:inkMkLst>
            <pc:docMk/>
            <pc:sldMk cId="3870637814" sldId="279"/>
            <ac:inkMk id="245" creationId="{29D2D941-A2F4-2A4A-9E55-0E1248DE3FF5}"/>
          </ac:inkMkLst>
        </pc:inkChg>
        <pc:inkChg chg="add">
          <ac:chgData name="Tiberio Moscardelli" userId="S::t.moscardelli@polygonalngo.onmicrosoft.com::d4745261-8fa0-46f4-894a-2949b66757c4" providerId="AD" clId="Web-{A76B630C-6AF8-9850-4115-E0655411A0A7}" dt="2022-12-01T13:29:25.843" v="652"/>
          <ac:inkMkLst>
            <pc:docMk/>
            <pc:sldMk cId="3870637814" sldId="279"/>
            <ac:inkMk id="246" creationId="{FB489ACA-2E61-70EF-86A2-3614FD40A030}"/>
          </ac:inkMkLst>
        </pc:inkChg>
        <pc:inkChg chg="add">
          <ac:chgData name="Tiberio Moscardelli" userId="S::t.moscardelli@polygonalngo.onmicrosoft.com::d4745261-8fa0-46f4-894a-2949b66757c4" providerId="AD" clId="Web-{A76B630C-6AF8-9850-4115-E0655411A0A7}" dt="2022-12-01T13:29:25.859" v="653"/>
          <ac:inkMkLst>
            <pc:docMk/>
            <pc:sldMk cId="3870637814" sldId="279"/>
            <ac:inkMk id="247" creationId="{3251482E-AF54-E7E0-CCCD-CEC346460F8C}"/>
          </ac:inkMkLst>
        </pc:inkChg>
        <pc:inkChg chg="add">
          <ac:chgData name="Tiberio Moscardelli" userId="S::t.moscardelli@polygonalngo.onmicrosoft.com::d4745261-8fa0-46f4-894a-2949b66757c4" providerId="AD" clId="Web-{A76B630C-6AF8-9850-4115-E0655411A0A7}" dt="2022-12-01T13:29:25.859" v="654"/>
          <ac:inkMkLst>
            <pc:docMk/>
            <pc:sldMk cId="3870637814" sldId="279"/>
            <ac:inkMk id="248" creationId="{B536DF5D-526B-CD49-96D3-0724C56F726D}"/>
          </ac:inkMkLst>
        </pc:inkChg>
        <pc:inkChg chg="add">
          <ac:chgData name="Tiberio Moscardelli" userId="S::t.moscardelli@polygonalngo.onmicrosoft.com::d4745261-8fa0-46f4-894a-2949b66757c4" providerId="AD" clId="Web-{A76B630C-6AF8-9850-4115-E0655411A0A7}" dt="2022-12-01T13:29:28.937" v="655"/>
          <ac:inkMkLst>
            <pc:docMk/>
            <pc:sldMk cId="3870637814" sldId="279"/>
            <ac:inkMk id="249" creationId="{F2900406-E220-B30B-2B59-F42667C2A428}"/>
          </ac:inkMkLst>
        </pc:inkChg>
        <pc:inkChg chg="add">
          <ac:chgData name="Tiberio Moscardelli" userId="S::t.moscardelli@polygonalngo.onmicrosoft.com::d4745261-8fa0-46f4-894a-2949b66757c4" providerId="AD" clId="Web-{A76B630C-6AF8-9850-4115-E0655411A0A7}" dt="2022-12-01T13:29:28.953" v="656"/>
          <ac:inkMkLst>
            <pc:docMk/>
            <pc:sldMk cId="3870637814" sldId="279"/>
            <ac:inkMk id="250" creationId="{9237C52B-05AC-8C46-6CDA-3BA5F6D1E265}"/>
          </ac:inkMkLst>
        </pc:inkChg>
        <pc:inkChg chg="add del">
          <ac:chgData name="Tiberio Moscardelli" userId="S::t.moscardelli@polygonalngo.onmicrosoft.com::d4745261-8fa0-46f4-894a-2949b66757c4" providerId="AD" clId="Web-{A76B630C-6AF8-9850-4115-E0655411A0A7}" dt="2022-12-01T13:29:35.797" v="674"/>
          <ac:inkMkLst>
            <pc:docMk/>
            <pc:sldMk cId="3870637814" sldId="279"/>
            <ac:inkMk id="251" creationId="{38C26243-834F-A286-ECAC-06A9A30D6CBB}"/>
          </ac:inkMkLst>
        </pc:inkChg>
        <pc:inkChg chg="add del">
          <ac:chgData name="Tiberio Moscardelli" userId="S::t.moscardelli@polygonalngo.onmicrosoft.com::d4745261-8fa0-46f4-894a-2949b66757c4" providerId="AD" clId="Web-{A76B630C-6AF8-9850-4115-E0655411A0A7}" dt="2022-12-01T13:29:35.797" v="673"/>
          <ac:inkMkLst>
            <pc:docMk/>
            <pc:sldMk cId="3870637814" sldId="279"/>
            <ac:inkMk id="252" creationId="{162B564B-D26D-7867-B955-97794ACE2138}"/>
          </ac:inkMkLst>
        </pc:inkChg>
        <pc:inkChg chg="add del">
          <ac:chgData name="Tiberio Moscardelli" userId="S::t.moscardelli@polygonalngo.onmicrosoft.com::d4745261-8fa0-46f4-894a-2949b66757c4" providerId="AD" clId="Web-{A76B630C-6AF8-9850-4115-E0655411A0A7}" dt="2022-12-01T13:29:35.797" v="672"/>
          <ac:inkMkLst>
            <pc:docMk/>
            <pc:sldMk cId="3870637814" sldId="279"/>
            <ac:inkMk id="253" creationId="{8BDDE946-36DE-04B2-D17F-8A94EAFB8175}"/>
          </ac:inkMkLst>
        </pc:inkChg>
        <pc:inkChg chg="add del">
          <ac:chgData name="Tiberio Moscardelli" userId="S::t.moscardelli@polygonalngo.onmicrosoft.com::d4745261-8fa0-46f4-894a-2949b66757c4" providerId="AD" clId="Web-{A76B630C-6AF8-9850-4115-E0655411A0A7}" dt="2022-12-01T13:29:35.797" v="671"/>
          <ac:inkMkLst>
            <pc:docMk/>
            <pc:sldMk cId="3870637814" sldId="279"/>
            <ac:inkMk id="254" creationId="{E618AAD7-AC30-D876-EB10-5F15262CFD56}"/>
          </ac:inkMkLst>
        </pc:inkChg>
        <pc:inkChg chg="add del">
          <ac:chgData name="Tiberio Moscardelli" userId="S::t.moscardelli@polygonalngo.onmicrosoft.com::d4745261-8fa0-46f4-894a-2949b66757c4" providerId="AD" clId="Web-{A76B630C-6AF8-9850-4115-E0655411A0A7}" dt="2022-12-01T13:29:35.797" v="670"/>
          <ac:inkMkLst>
            <pc:docMk/>
            <pc:sldMk cId="3870637814" sldId="279"/>
            <ac:inkMk id="255" creationId="{94F0CF24-470C-F0D3-5F89-912BE82819A8}"/>
          </ac:inkMkLst>
        </pc:inkChg>
        <pc:inkChg chg="add del">
          <ac:chgData name="Tiberio Moscardelli" userId="S::t.moscardelli@polygonalngo.onmicrosoft.com::d4745261-8fa0-46f4-894a-2949b66757c4" providerId="AD" clId="Web-{A76B630C-6AF8-9850-4115-E0655411A0A7}" dt="2022-12-01T13:29:35.797" v="669"/>
          <ac:inkMkLst>
            <pc:docMk/>
            <pc:sldMk cId="3870637814" sldId="279"/>
            <ac:inkMk id="256" creationId="{E525A1B6-FC3A-697E-4263-018C91F4598F}"/>
          </ac:inkMkLst>
        </pc:inkChg>
        <pc:inkChg chg="add del">
          <ac:chgData name="Tiberio Moscardelli" userId="S::t.moscardelli@polygonalngo.onmicrosoft.com::d4745261-8fa0-46f4-894a-2949b66757c4" providerId="AD" clId="Web-{A76B630C-6AF8-9850-4115-E0655411A0A7}" dt="2022-12-01T13:29:35.797" v="668"/>
          <ac:inkMkLst>
            <pc:docMk/>
            <pc:sldMk cId="3870637814" sldId="279"/>
            <ac:inkMk id="257" creationId="{3B0B698F-F25F-4C7F-1F22-3913ECE9B870}"/>
          </ac:inkMkLst>
        </pc:inkChg>
        <pc:inkChg chg="add del">
          <ac:chgData name="Tiberio Moscardelli" userId="S::t.moscardelli@polygonalngo.onmicrosoft.com::d4745261-8fa0-46f4-894a-2949b66757c4" providerId="AD" clId="Web-{A76B630C-6AF8-9850-4115-E0655411A0A7}" dt="2022-12-01T13:29:35.797" v="667"/>
          <ac:inkMkLst>
            <pc:docMk/>
            <pc:sldMk cId="3870637814" sldId="279"/>
            <ac:inkMk id="258" creationId="{DDFA54D1-8E76-CF9B-CFB7-C8DA60A591F1}"/>
          </ac:inkMkLst>
        </pc:inkChg>
        <pc:inkChg chg="add del">
          <ac:chgData name="Tiberio Moscardelli" userId="S::t.moscardelli@polygonalngo.onmicrosoft.com::d4745261-8fa0-46f4-894a-2949b66757c4" providerId="AD" clId="Web-{A76B630C-6AF8-9850-4115-E0655411A0A7}" dt="2022-12-01T13:29:35.797" v="666"/>
          <ac:inkMkLst>
            <pc:docMk/>
            <pc:sldMk cId="3870637814" sldId="279"/>
            <ac:inkMk id="259" creationId="{59764078-49E7-E2AB-F453-907E6A09C739}"/>
          </ac:inkMkLst>
        </pc:inkChg>
        <pc:inkChg chg="add">
          <ac:chgData name="Tiberio Moscardelli" userId="S::t.moscardelli@polygonalngo.onmicrosoft.com::d4745261-8fa0-46f4-894a-2949b66757c4" providerId="AD" clId="Web-{A76B630C-6AF8-9850-4115-E0655411A0A7}" dt="2022-12-01T13:29:42.594" v="675"/>
          <ac:inkMkLst>
            <pc:docMk/>
            <pc:sldMk cId="3870637814" sldId="279"/>
            <ac:inkMk id="260" creationId="{B04B17CA-C5B2-2473-BAB6-61BFFA1BE824}"/>
          </ac:inkMkLst>
        </pc:inkChg>
        <pc:inkChg chg="add">
          <ac:chgData name="Tiberio Moscardelli" userId="S::t.moscardelli@polygonalngo.onmicrosoft.com::d4745261-8fa0-46f4-894a-2949b66757c4" providerId="AD" clId="Web-{A76B630C-6AF8-9850-4115-E0655411A0A7}" dt="2022-12-01T13:29:42.609" v="676"/>
          <ac:inkMkLst>
            <pc:docMk/>
            <pc:sldMk cId="3870637814" sldId="279"/>
            <ac:inkMk id="261" creationId="{AF0007CE-EDB6-8195-EA6B-237DE84FC9DF}"/>
          </ac:inkMkLst>
        </pc:inkChg>
        <pc:inkChg chg="add">
          <ac:chgData name="Tiberio Moscardelli" userId="S::t.moscardelli@polygonalngo.onmicrosoft.com::d4745261-8fa0-46f4-894a-2949b66757c4" providerId="AD" clId="Web-{A76B630C-6AF8-9850-4115-E0655411A0A7}" dt="2022-12-01T13:29:42.625" v="677"/>
          <ac:inkMkLst>
            <pc:docMk/>
            <pc:sldMk cId="3870637814" sldId="279"/>
            <ac:inkMk id="262" creationId="{18BCBEE5-7A33-6829-C491-8E90A11B4B77}"/>
          </ac:inkMkLst>
        </pc:inkChg>
        <pc:inkChg chg="add">
          <ac:chgData name="Tiberio Moscardelli" userId="S::t.moscardelli@polygonalngo.onmicrosoft.com::d4745261-8fa0-46f4-894a-2949b66757c4" providerId="AD" clId="Web-{A76B630C-6AF8-9850-4115-E0655411A0A7}" dt="2022-12-01T13:29:42.625" v="678"/>
          <ac:inkMkLst>
            <pc:docMk/>
            <pc:sldMk cId="3870637814" sldId="279"/>
            <ac:inkMk id="263" creationId="{4BD2B9BC-1705-0B4A-C752-D44D4520C423}"/>
          </ac:inkMkLst>
        </pc:inkChg>
        <pc:inkChg chg="add">
          <ac:chgData name="Tiberio Moscardelli" userId="S::t.moscardelli@polygonalngo.onmicrosoft.com::d4745261-8fa0-46f4-894a-2949b66757c4" providerId="AD" clId="Web-{A76B630C-6AF8-9850-4115-E0655411A0A7}" dt="2022-12-01T13:29:42.641" v="679"/>
          <ac:inkMkLst>
            <pc:docMk/>
            <pc:sldMk cId="3870637814" sldId="279"/>
            <ac:inkMk id="264" creationId="{4A8008BC-A052-EFAA-251B-CE76176EFBB0}"/>
          </ac:inkMkLst>
        </pc:inkChg>
        <pc:inkChg chg="add">
          <ac:chgData name="Tiberio Moscardelli" userId="S::t.moscardelli@polygonalngo.onmicrosoft.com::d4745261-8fa0-46f4-894a-2949b66757c4" providerId="AD" clId="Web-{A76B630C-6AF8-9850-4115-E0655411A0A7}" dt="2022-12-01T13:29:42.656" v="680"/>
          <ac:inkMkLst>
            <pc:docMk/>
            <pc:sldMk cId="3870637814" sldId="279"/>
            <ac:inkMk id="265" creationId="{18FBDE28-7B25-3F26-5F1B-2C037CE1AE61}"/>
          </ac:inkMkLst>
        </pc:inkChg>
        <pc:inkChg chg="add">
          <ac:chgData name="Tiberio Moscardelli" userId="S::t.moscardelli@polygonalngo.onmicrosoft.com::d4745261-8fa0-46f4-894a-2949b66757c4" providerId="AD" clId="Web-{A76B630C-6AF8-9850-4115-E0655411A0A7}" dt="2022-12-01T13:29:42.656" v="681"/>
          <ac:inkMkLst>
            <pc:docMk/>
            <pc:sldMk cId="3870637814" sldId="279"/>
            <ac:inkMk id="266" creationId="{56CEC680-3F6A-D7F1-B6BA-36DB0EEA5591}"/>
          </ac:inkMkLst>
        </pc:inkChg>
        <pc:inkChg chg="add">
          <ac:chgData name="Tiberio Moscardelli" userId="S::t.moscardelli@polygonalngo.onmicrosoft.com::d4745261-8fa0-46f4-894a-2949b66757c4" providerId="AD" clId="Web-{A76B630C-6AF8-9850-4115-E0655411A0A7}" dt="2022-12-01T13:29:45.766" v="682"/>
          <ac:inkMkLst>
            <pc:docMk/>
            <pc:sldMk cId="3870637814" sldId="279"/>
            <ac:inkMk id="267" creationId="{3B921A31-7ABD-164C-2616-953323F56637}"/>
          </ac:inkMkLst>
        </pc:inkChg>
        <pc:inkChg chg="add">
          <ac:chgData name="Tiberio Moscardelli" userId="S::t.moscardelli@polygonalngo.onmicrosoft.com::d4745261-8fa0-46f4-894a-2949b66757c4" providerId="AD" clId="Web-{A76B630C-6AF8-9850-4115-E0655411A0A7}" dt="2022-12-01T13:29:45.781" v="683"/>
          <ac:inkMkLst>
            <pc:docMk/>
            <pc:sldMk cId="3870637814" sldId="279"/>
            <ac:inkMk id="268" creationId="{BC1568AF-317A-5C41-63B3-F7DE5D9B924B}"/>
          </ac:inkMkLst>
        </pc:inkChg>
        <pc:inkChg chg="add">
          <ac:chgData name="Tiberio Moscardelli" userId="S::t.moscardelli@polygonalngo.onmicrosoft.com::d4745261-8fa0-46f4-894a-2949b66757c4" providerId="AD" clId="Web-{A76B630C-6AF8-9850-4115-E0655411A0A7}" dt="2022-12-01T13:29:45.781" v="684"/>
          <ac:inkMkLst>
            <pc:docMk/>
            <pc:sldMk cId="3870637814" sldId="279"/>
            <ac:inkMk id="269" creationId="{A5ED1658-54E6-FCE2-61DE-B1F045411E0C}"/>
          </ac:inkMkLst>
        </pc:inkChg>
        <pc:inkChg chg="add">
          <ac:chgData name="Tiberio Moscardelli" userId="S::t.moscardelli@polygonalngo.onmicrosoft.com::d4745261-8fa0-46f4-894a-2949b66757c4" providerId="AD" clId="Web-{A76B630C-6AF8-9850-4115-E0655411A0A7}" dt="2022-12-01T13:29:45.781" v="685"/>
          <ac:inkMkLst>
            <pc:docMk/>
            <pc:sldMk cId="3870637814" sldId="279"/>
            <ac:inkMk id="270" creationId="{CF4FC042-F6A1-ED33-5BE0-1DDB9C7F15F7}"/>
          </ac:inkMkLst>
        </pc:inkChg>
        <pc:inkChg chg="add">
          <ac:chgData name="Tiberio Moscardelli" userId="S::t.moscardelli@polygonalngo.onmicrosoft.com::d4745261-8fa0-46f4-894a-2949b66757c4" providerId="AD" clId="Web-{A76B630C-6AF8-9850-4115-E0655411A0A7}" dt="2022-12-01T13:29:45.797" v="686"/>
          <ac:inkMkLst>
            <pc:docMk/>
            <pc:sldMk cId="3870637814" sldId="279"/>
            <ac:inkMk id="271" creationId="{0CF71376-DFCD-7CB2-D6FE-065476BE0319}"/>
          </ac:inkMkLst>
        </pc:inkChg>
        <pc:inkChg chg="add">
          <ac:chgData name="Tiberio Moscardelli" userId="S::t.moscardelli@polygonalngo.onmicrosoft.com::d4745261-8fa0-46f4-894a-2949b66757c4" providerId="AD" clId="Web-{A76B630C-6AF8-9850-4115-E0655411A0A7}" dt="2022-12-01T13:29:45.797" v="687"/>
          <ac:inkMkLst>
            <pc:docMk/>
            <pc:sldMk cId="3870637814" sldId="279"/>
            <ac:inkMk id="272" creationId="{57934D8C-D83E-5451-1255-04FDCC1F1AB3}"/>
          </ac:inkMkLst>
        </pc:inkChg>
        <pc:inkChg chg="add">
          <ac:chgData name="Tiberio Moscardelli" userId="S::t.moscardelli@polygonalngo.onmicrosoft.com::d4745261-8fa0-46f4-894a-2949b66757c4" providerId="AD" clId="Web-{A76B630C-6AF8-9850-4115-E0655411A0A7}" dt="2022-12-01T13:29:45.813" v="688"/>
          <ac:inkMkLst>
            <pc:docMk/>
            <pc:sldMk cId="3870637814" sldId="279"/>
            <ac:inkMk id="273" creationId="{5D4E78B0-2547-3F12-A10C-FBE72916E311}"/>
          </ac:inkMkLst>
        </pc:inkChg>
        <pc:inkChg chg="add">
          <ac:chgData name="Tiberio Moscardelli" userId="S::t.moscardelli@polygonalngo.onmicrosoft.com::d4745261-8fa0-46f4-894a-2949b66757c4" providerId="AD" clId="Web-{A76B630C-6AF8-9850-4115-E0655411A0A7}" dt="2022-12-01T13:29:45.813" v="689"/>
          <ac:inkMkLst>
            <pc:docMk/>
            <pc:sldMk cId="3870637814" sldId="279"/>
            <ac:inkMk id="274" creationId="{0105FD69-1770-8DD2-143E-79C1F7A26655}"/>
          </ac:inkMkLst>
        </pc:inkChg>
        <pc:inkChg chg="add">
          <ac:chgData name="Tiberio Moscardelli" userId="S::t.moscardelli@polygonalngo.onmicrosoft.com::d4745261-8fa0-46f4-894a-2949b66757c4" providerId="AD" clId="Web-{A76B630C-6AF8-9850-4115-E0655411A0A7}" dt="2022-12-01T13:29:45.828" v="690"/>
          <ac:inkMkLst>
            <pc:docMk/>
            <pc:sldMk cId="3870637814" sldId="279"/>
            <ac:inkMk id="275" creationId="{6AF6E87A-4290-9E11-0A89-9C43E032494A}"/>
          </ac:inkMkLst>
        </pc:inkChg>
        <pc:inkChg chg="add">
          <ac:chgData name="Tiberio Moscardelli" userId="S::t.moscardelli@polygonalngo.onmicrosoft.com::d4745261-8fa0-46f4-894a-2949b66757c4" providerId="AD" clId="Web-{A76B630C-6AF8-9850-4115-E0655411A0A7}" dt="2022-12-01T13:29:49.266" v="691"/>
          <ac:inkMkLst>
            <pc:docMk/>
            <pc:sldMk cId="3870637814" sldId="279"/>
            <ac:inkMk id="276" creationId="{B6238643-1791-6627-E11F-D975D35F176D}"/>
          </ac:inkMkLst>
        </pc:inkChg>
        <pc:inkChg chg="add">
          <ac:chgData name="Tiberio Moscardelli" userId="S::t.moscardelli@polygonalngo.onmicrosoft.com::d4745261-8fa0-46f4-894a-2949b66757c4" providerId="AD" clId="Web-{A76B630C-6AF8-9850-4115-E0655411A0A7}" dt="2022-12-01T13:29:49.281" v="692"/>
          <ac:inkMkLst>
            <pc:docMk/>
            <pc:sldMk cId="3870637814" sldId="279"/>
            <ac:inkMk id="277" creationId="{823B7E2D-5C7D-2835-AB81-6D74EF5D3228}"/>
          </ac:inkMkLst>
        </pc:inkChg>
        <pc:inkChg chg="add">
          <ac:chgData name="Tiberio Moscardelli" userId="S::t.moscardelli@polygonalngo.onmicrosoft.com::d4745261-8fa0-46f4-894a-2949b66757c4" providerId="AD" clId="Web-{A76B630C-6AF8-9850-4115-E0655411A0A7}" dt="2022-12-01T13:29:49.281" v="693"/>
          <ac:inkMkLst>
            <pc:docMk/>
            <pc:sldMk cId="3870637814" sldId="279"/>
            <ac:inkMk id="278" creationId="{F9FBF6A1-20F1-8781-843C-A4423D96378B}"/>
          </ac:inkMkLst>
        </pc:inkChg>
        <pc:inkChg chg="add">
          <ac:chgData name="Tiberio Moscardelli" userId="S::t.moscardelli@polygonalngo.onmicrosoft.com::d4745261-8fa0-46f4-894a-2949b66757c4" providerId="AD" clId="Web-{A76B630C-6AF8-9850-4115-E0655411A0A7}" dt="2022-12-01T13:29:49.297" v="694"/>
          <ac:inkMkLst>
            <pc:docMk/>
            <pc:sldMk cId="3870637814" sldId="279"/>
            <ac:inkMk id="279" creationId="{287AB834-CC8D-41B5-153A-4F8EA87C5C21}"/>
          </ac:inkMkLst>
        </pc:inkChg>
        <pc:inkChg chg="add">
          <ac:chgData name="Tiberio Moscardelli" userId="S::t.moscardelli@polygonalngo.onmicrosoft.com::d4745261-8fa0-46f4-894a-2949b66757c4" providerId="AD" clId="Web-{A76B630C-6AF8-9850-4115-E0655411A0A7}" dt="2022-12-01T13:29:49.313" v="695"/>
          <ac:inkMkLst>
            <pc:docMk/>
            <pc:sldMk cId="3870637814" sldId="279"/>
            <ac:inkMk id="280" creationId="{75E6E976-26FB-002B-D420-3AA022BB7AD7}"/>
          </ac:inkMkLst>
        </pc:inkChg>
        <pc:inkChg chg="add">
          <ac:chgData name="Tiberio Moscardelli" userId="S::t.moscardelli@polygonalngo.onmicrosoft.com::d4745261-8fa0-46f4-894a-2949b66757c4" providerId="AD" clId="Web-{A76B630C-6AF8-9850-4115-E0655411A0A7}" dt="2022-12-01T13:29:49.313" v="696"/>
          <ac:inkMkLst>
            <pc:docMk/>
            <pc:sldMk cId="3870637814" sldId="279"/>
            <ac:inkMk id="281" creationId="{10AECCB9-2A6A-0BA9-CCA5-DA0D6B395363}"/>
          </ac:inkMkLst>
        </pc:inkChg>
        <pc:inkChg chg="add">
          <ac:chgData name="Tiberio Moscardelli" userId="S::t.moscardelli@polygonalngo.onmicrosoft.com::d4745261-8fa0-46f4-894a-2949b66757c4" providerId="AD" clId="Web-{A76B630C-6AF8-9850-4115-E0655411A0A7}" dt="2022-12-01T13:29:49.328" v="697"/>
          <ac:inkMkLst>
            <pc:docMk/>
            <pc:sldMk cId="3870637814" sldId="279"/>
            <ac:inkMk id="282" creationId="{DD697493-6887-8628-8AF5-1ECBD6013243}"/>
          </ac:inkMkLst>
        </pc:inkChg>
        <pc:inkChg chg="add">
          <ac:chgData name="Tiberio Moscardelli" userId="S::t.moscardelli@polygonalngo.onmicrosoft.com::d4745261-8fa0-46f4-894a-2949b66757c4" providerId="AD" clId="Web-{A76B630C-6AF8-9850-4115-E0655411A0A7}" dt="2022-12-01T13:29:49.328" v="698"/>
          <ac:inkMkLst>
            <pc:docMk/>
            <pc:sldMk cId="3870637814" sldId="279"/>
            <ac:inkMk id="283" creationId="{23DE1CF7-8B53-FE88-BBA1-BF7FF5D87684}"/>
          </ac:inkMkLst>
        </pc:inkChg>
        <pc:inkChg chg="add">
          <ac:chgData name="Tiberio Moscardelli" userId="S::t.moscardelli@polygonalngo.onmicrosoft.com::d4745261-8fa0-46f4-894a-2949b66757c4" providerId="AD" clId="Web-{A76B630C-6AF8-9850-4115-E0655411A0A7}" dt="2022-12-01T13:29:53.516" v="699"/>
          <ac:inkMkLst>
            <pc:docMk/>
            <pc:sldMk cId="3870637814" sldId="279"/>
            <ac:inkMk id="284" creationId="{6921F8C5-2349-8C6B-55C7-6277E975CD25}"/>
          </ac:inkMkLst>
        </pc:inkChg>
        <pc:inkChg chg="add">
          <ac:chgData name="Tiberio Moscardelli" userId="S::t.moscardelli@polygonalngo.onmicrosoft.com::d4745261-8fa0-46f4-894a-2949b66757c4" providerId="AD" clId="Web-{A76B630C-6AF8-9850-4115-E0655411A0A7}" dt="2022-12-01T13:29:54.672" v="700"/>
          <ac:inkMkLst>
            <pc:docMk/>
            <pc:sldMk cId="3870637814" sldId="279"/>
            <ac:inkMk id="285" creationId="{79FA30EC-46C2-B0F4-416F-D53737E78A83}"/>
          </ac:inkMkLst>
        </pc:inkChg>
        <pc:inkChg chg="add">
          <ac:chgData name="Tiberio Moscardelli" userId="S::t.moscardelli@polygonalngo.onmicrosoft.com::d4745261-8fa0-46f4-894a-2949b66757c4" providerId="AD" clId="Web-{A76B630C-6AF8-9850-4115-E0655411A0A7}" dt="2022-12-01T13:32:04.098" v="734"/>
          <ac:inkMkLst>
            <pc:docMk/>
            <pc:sldMk cId="3870637814" sldId="279"/>
            <ac:inkMk id="286" creationId="{B3F9E255-A3F8-3AC3-1FF7-BFA1A7860AE6}"/>
          </ac:inkMkLst>
        </pc:inkChg>
        <pc:inkChg chg="add">
          <ac:chgData name="Tiberio Moscardelli" userId="S::t.moscardelli@polygonalngo.onmicrosoft.com::d4745261-8fa0-46f4-894a-2949b66757c4" providerId="AD" clId="Web-{A76B630C-6AF8-9850-4115-E0655411A0A7}" dt="2022-12-01T13:32:04.098" v="735"/>
          <ac:inkMkLst>
            <pc:docMk/>
            <pc:sldMk cId="3870637814" sldId="279"/>
            <ac:inkMk id="287" creationId="{F96D68EA-E666-9CF7-8F8F-93CB4D6CFE1D}"/>
          </ac:inkMkLst>
        </pc:inkChg>
        <pc:inkChg chg="add">
          <ac:chgData name="Tiberio Moscardelli" userId="S::t.moscardelli@polygonalngo.onmicrosoft.com::d4745261-8fa0-46f4-894a-2949b66757c4" providerId="AD" clId="Web-{A76B630C-6AF8-9850-4115-E0655411A0A7}" dt="2022-12-01T13:32:04.113" v="736"/>
          <ac:inkMkLst>
            <pc:docMk/>
            <pc:sldMk cId="3870637814" sldId="279"/>
            <ac:inkMk id="288" creationId="{CD22A714-58D1-5C11-B10A-61F58095F020}"/>
          </ac:inkMkLst>
        </pc:inkChg>
        <pc:inkChg chg="add">
          <ac:chgData name="Tiberio Moscardelli" userId="S::t.moscardelli@polygonalngo.onmicrosoft.com::d4745261-8fa0-46f4-894a-2949b66757c4" providerId="AD" clId="Web-{A76B630C-6AF8-9850-4115-E0655411A0A7}" dt="2022-12-01T13:32:04.113" v="737"/>
          <ac:inkMkLst>
            <pc:docMk/>
            <pc:sldMk cId="3870637814" sldId="279"/>
            <ac:inkMk id="289" creationId="{BB7EA113-8141-D2B7-AB9B-9EE1ED5A235C}"/>
          </ac:inkMkLst>
        </pc:inkChg>
        <pc:inkChg chg="add">
          <ac:chgData name="Tiberio Moscardelli" userId="S::t.moscardelli@polygonalngo.onmicrosoft.com::d4745261-8fa0-46f4-894a-2949b66757c4" providerId="AD" clId="Web-{A76B630C-6AF8-9850-4115-E0655411A0A7}" dt="2022-12-01T13:32:04.129" v="738"/>
          <ac:inkMkLst>
            <pc:docMk/>
            <pc:sldMk cId="3870637814" sldId="279"/>
            <ac:inkMk id="290" creationId="{74476E8D-4DC9-99A0-98EC-F1CCDADBC194}"/>
          </ac:inkMkLst>
        </pc:inkChg>
        <pc:inkChg chg="add">
          <ac:chgData name="Tiberio Moscardelli" userId="S::t.moscardelli@polygonalngo.onmicrosoft.com::d4745261-8fa0-46f4-894a-2949b66757c4" providerId="AD" clId="Web-{A76B630C-6AF8-9850-4115-E0655411A0A7}" dt="2022-12-01T13:32:08.379" v="739"/>
          <ac:inkMkLst>
            <pc:docMk/>
            <pc:sldMk cId="3870637814" sldId="279"/>
            <ac:inkMk id="291" creationId="{7A07874C-60C1-05C5-D60B-4D3795EC99D1}"/>
          </ac:inkMkLst>
        </pc:inkChg>
        <pc:inkChg chg="add">
          <ac:chgData name="Tiberio Moscardelli" userId="S::t.moscardelli@polygonalngo.onmicrosoft.com::d4745261-8fa0-46f4-894a-2949b66757c4" providerId="AD" clId="Web-{A76B630C-6AF8-9850-4115-E0655411A0A7}" dt="2022-12-01T13:32:08.379" v="740"/>
          <ac:inkMkLst>
            <pc:docMk/>
            <pc:sldMk cId="3870637814" sldId="279"/>
            <ac:inkMk id="292" creationId="{BC600187-9CCE-274E-A55B-24F41B4548F0}"/>
          </ac:inkMkLst>
        </pc:inkChg>
        <pc:inkChg chg="add">
          <ac:chgData name="Tiberio Moscardelli" userId="S::t.moscardelli@polygonalngo.onmicrosoft.com::d4745261-8fa0-46f4-894a-2949b66757c4" providerId="AD" clId="Web-{A76B630C-6AF8-9850-4115-E0655411A0A7}" dt="2022-12-01T13:32:08.379" v="741"/>
          <ac:inkMkLst>
            <pc:docMk/>
            <pc:sldMk cId="3870637814" sldId="279"/>
            <ac:inkMk id="293" creationId="{6E5D718B-E26B-F5DB-EC15-CA1D719BB004}"/>
          </ac:inkMkLst>
        </pc:inkChg>
        <pc:inkChg chg="add">
          <ac:chgData name="Tiberio Moscardelli" userId="S::t.moscardelli@polygonalngo.onmicrosoft.com::d4745261-8fa0-46f4-894a-2949b66757c4" providerId="AD" clId="Web-{A76B630C-6AF8-9850-4115-E0655411A0A7}" dt="2022-12-01T13:32:08.395" v="742"/>
          <ac:inkMkLst>
            <pc:docMk/>
            <pc:sldMk cId="3870637814" sldId="279"/>
            <ac:inkMk id="294" creationId="{B48ED68D-ECD5-FE87-E131-71ADD0393D45}"/>
          </ac:inkMkLst>
        </pc:inkChg>
        <pc:inkChg chg="add">
          <ac:chgData name="Tiberio Moscardelli" userId="S::t.moscardelli@polygonalngo.onmicrosoft.com::d4745261-8fa0-46f4-894a-2949b66757c4" providerId="AD" clId="Web-{A76B630C-6AF8-9850-4115-E0655411A0A7}" dt="2022-12-01T13:32:08.410" v="743"/>
          <ac:inkMkLst>
            <pc:docMk/>
            <pc:sldMk cId="3870637814" sldId="279"/>
            <ac:inkMk id="295" creationId="{19F2A69D-5F22-9B39-5288-9DBE1553BFDE}"/>
          </ac:inkMkLst>
        </pc:inkChg>
        <pc:inkChg chg="add">
          <ac:chgData name="Tiberio Moscardelli" userId="S::t.moscardelli@polygonalngo.onmicrosoft.com::d4745261-8fa0-46f4-894a-2949b66757c4" providerId="AD" clId="Web-{A76B630C-6AF8-9850-4115-E0655411A0A7}" dt="2022-12-01T13:32:08.410" v="744"/>
          <ac:inkMkLst>
            <pc:docMk/>
            <pc:sldMk cId="3870637814" sldId="279"/>
            <ac:inkMk id="296" creationId="{9795EC3E-A33A-AB91-BFF1-27312EBD08B6}"/>
          </ac:inkMkLst>
        </pc:inkChg>
        <pc:inkChg chg="add">
          <ac:chgData name="Tiberio Moscardelli" userId="S::t.moscardelli@polygonalngo.onmicrosoft.com::d4745261-8fa0-46f4-894a-2949b66757c4" providerId="AD" clId="Web-{A76B630C-6AF8-9850-4115-E0655411A0A7}" dt="2022-12-01T13:32:08.426" v="745"/>
          <ac:inkMkLst>
            <pc:docMk/>
            <pc:sldMk cId="3870637814" sldId="279"/>
            <ac:inkMk id="297" creationId="{919B15C6-9A94-AC96-2890-BA21A4E81C52}"/>
          </ac:inkMkLst>
        </pc:inkChg>
        <pc:inkChg chg="add">
          <ac:chgData name="Tiberio Moscardelli" userId="S::t.moscardelli@polygonalngo.onmicrosoft.com::d4745261-8fa0-46f4-894a-2949b66757c4" providerId="AD" clId="Web-{A76B630C-6AF8-9850-4115-E0655411A0A7}" dt="2022-12-01T13:32:08.426" v="746"/>
          <ac:inkMkLst>
            <pc:docMk/>
            <pc:sldMk cId="3870637814" sldId="279"/>
            <ac:inkMk id="298" creationId="{AA3FF8BC-1026-66C7-E3CD-7ABEC6F7B515}"/>
          </ac:inkMkLst>
        </pc:inkChg>
        <pc:inkChg chg="add del">
          <ac:chgData name="Tiberio Moscardelli" userId="S::t.moscardelli@polygonalngo.onmicrosoft.com::d4745261-8fa0-46f4-894a-2949b66757c4" providerId="AD" clId="Web-{A76B630C-6AF8-9850-4115-E0655411A0A7}" dt="2022-12-01T13:32:12.848" v="750"/>
          <ac:inkMkLst>
            <pc:docMk/>
            <pc:sldMk cId="3870637814" sldId="279"/>
            <ac:inkMk id="299" creationId="{73FB21BA-5B49-49DE-CF9E-DF83BC750A74}"/>
          </ac:inkMkLst>
        </pc:inkChg>
        <pc:inkChg chg="add del">
          <ac:chgData name="Tiberio Moscardelli" userId="S::t.moscardelli@polygonalngo.onmicrosoft.com::d4745261-8fa0-46f4-894a-2949b66757c4" providerId="AD" clId="Web-{A76B630C-6AF8-9850-4115-E0655411A0A7}" dt="2022-12-01T13:32:12.848" v="749"/>
          <ac:inkMkLst>
            <pc:docMk/>
            <pc:sldMk cId="3870637814" sldId="279"/>
            <ac:inkMk id="300" creationId="{51B583B1-DA88-3CBC-D55F-3A14E16020D5}"/>
          </ac:inkMkLst>
        </pc:inkChg>
        <pc:inkChg chg="add del">
          <ac:chgData name="Tiberio Moscardelli" userId="S::t.moscardelli@polygonalngo.onmicrosoft.com::d4745261-8fa0-46f4-894a-2949b66757c4" providerId="AD" clId="Web-{A76B630C-6AF8-9850-4115-E0655411A0A7}" dt="2022-12-01T13:32:18.114" v="752"/>
          <ac:inkMkLst>
            <pc:docMk/>
            <pc:sldMk cId="3870637814" sldId="279"/>
            <ac:inkMk id="301" creationId="{8EF53C6C-C859-6AE1-F3C3-71A9D549C367}"/>
          </ac:inkMkLst>
        </pc:inkChg>
        <pc:inkChg chg="add">
          <ac:chgData name="Tiberio Moscardelli" userId="S::t.moscardelli@polygonalngo.onmicrosoft.com::d4745261-8fa0-46f4-894a-2949b66757c4" providerId="AD" clId="Web-{A76B630C-6AF8-9850-4115-E0655411A0A7}" dt="2022-12-01T13:32:21.051" v="753"/>
          <ac:inkMkLst>
            <pc:docMk/>
            <pc:sldMk cId="3870637814" sldId="279"/>
            <ac:inkMk id="302" creationId="{248BECA5-0569-8BE3-A86A-9FB5FBCA30DC}"/>
          </ac:inkMkLst>
        </pc:inkChg>
        <pc:inkChg chg="add">
          <ac:chgData name="Tiberio Moscardelli" userId="S::t.moscardelli@polygonalngo.onmicrosoft.com::d4745261-8fa0-46f4-894a-2949b66757c4" providerId="AD" clId="Web-{A76B630C-6AF8-9850-4115-E0655411A0A7}" dt="2022-12-01T13:32:25.912" v="754"/>
          <ac:inkMkLst>
            <pc:docMk/>
            <pc:sldMk cId="3870637814" sldId="279"/>
            <ac:inkMk id="303" creationId="{DAF786D6-732A-D3AE-0AD0-8B680799E7D0}"/>
          </ac:inkMkLst>
        </pc:inkChg>
        <pc:inkChg chg="add">
          <ac:chgData name="Tiberio Moscardelli" userId="S::t.moscardelli@polygonalngo.onmicrosoft.com::d4745261-8fa0-46f4-894a-2949b66757c4" providerId="AD" clId="Web-{A76B630C-6AF8-9850-4115-E0655411A0A7}" dt="2022-12-01T13:32:27.989" v="755"/>
          <ac:inkMkLst>
            <pc:docMk/>
            <pc:sldMk cId="3870637814" sldId="279"/>
            <ac:inkMk id="304" creationId="{C2742234-5426-828F-97AB-361D0DC4FE14}"/>
          </ac:inkMkLst>
        </pc:inkChg>
        <pc:inkChg chg="add">
          <ac:chgData name="Tiberio Moscardelli" userId="S::t.moscardelli@polygonalngo.onmicrosoft.com::d4745261-8fa0-46f4-894a-2949b66757c4" providerId="AD" clId="Web-{A76B630C-6AF8-9850-4115-E0655411A0A7}" dt="2022-12-01T13:32:29.645" v="756"/>
          <ac:inkMkLst>
            <pc:docMk/>
            <pc:sldMk cId="3870637814" sldId="279"/>
            <ac:inkMk id="305" creationId="{AF2E50E7-949B-AA06-06D2-7EEA6D3C0E9B}"/>
          </ac:inkMkLst>
        </pc:inkChg>
        <pc:inkChg chg="add">
          <ac:chgData name="Tiberio Moscardelli" userId="S::t.moscardelli@polygonalngo.onmicrosoft.com::d4745261-8fa0-46f4-894a-2949b66757c4" providerId="AD" clId="Web-{A76B630C-6AF8-9850-4115-E0655411A0A7}" dt="2022-12-01T13:32:43.583" v="757"/>
          <ac:inkMkLst>
            <pc:docMk/>
            <pc:sldMk cId="3870637814" sldId="279"/>
            <ac:inkMk id="306" creationId="{BB545F55-2258-CAB9-8423-97B65EA79B15}"/>
          </ac:inkMkLst>
        </pc:inkChg>
        <pc:inkChg chg="add">
          <ac:chgData name="Tiberio Moscardelli" userId="S::t.moscardelli@polygonalngo.onmicrosoft.com::d4745261-8fa0-46f4-894a-2949b66757c4" providerId="AD" clId="Web-{A76B630C-6AF8-9850-4115-E0655411A0A7}" dt="2022-12-01T13:32:43.583" v="758"/>
          <ac:inkMkLst>
            <pc:docMk/>
            <pc:sldMk cId="3870637814" sldId="279"/>
            <ac:inkMk id="307" creationId="{EB4B48C1-2CEC-163E-2804-D4B91C9DD8EF}"/>
          </ac:inkMkLst>
        </pc:inkChg>
        <pc:inkChg chg="add">
          <ac:chgData name="Tiberio Moscardelli" userId="S::t.moscardelli@polygonalngo.onmicrosoft.com::d4745261-8fa0-46f4-894a-2949b66757c4" providerId="AD" clId="Web-{A76B630C-6AF8-9850-4115-E0655411A0A7}" dt="2022-12-01T13:32:46.271" v="759"/>
          <ac:inkMkLst>
            <pc:docMk/>
            <pc:sldMk cId="3870637814" sldId="279"/>
            <ac:inkMk id="308" creationId="{A24F3FAE-A76F-8D97-362B-2B019C8212FB}"/>
          </ac:inkMkLst>
        </pc:inkChg>
        <pc:inkChg chg="add">
          <ac:chgData name="Tiberio Moscardelli" userId="S::t.moscardelli@polygonalngo.onmicrosoft.com::d4745261-8fa0-46f4-894a-2949b66757c4" providerId="AD" clId="Web-{A76B630C-6AF8-9850-4115-E0655411A0A7}" dt="2022-12-01T13:32:46.286" v="760"/>
          <ac:inkMkLst>
            <pc:docMk/>
            <pc:sldMk cId="3870637814" sldId="279"/>
            <ac:inkMk id="309" creationId="{95470DEC-6D0B-03E1-A56E-93C627077070}"/>
          </ac:inkMkLst>
        </pc:inkChg>
        <pc:inkChg chg="add">
          <ac:chgData name="Tiberio Moscardelli" userId="S::t.moscardelli@polygonalngo.onmicrosoft.com::d4745261-8fa0-46f4-894a-2949b66757c4" providerId="AD" clId="Web-{A76B630C-6AF8-9850-4115-E0655411A0A7}" dt="2022-12-01T13:32:46.302" v="761"/>
          <ac:inkMkLst>
            <pc:docMk/>
            <pc:sldMk cId="3870637814" sldId="279"/>
            <ac:inkMk id="310" creationId="{EF463FC3-66AD-3E01-055B-94BA1F180E97}"/>
          </ac:inkMkLst>
        </pc:inkChg>
        <pc:inkChg chg="add">
          <ac:chgData name="Tiberio Moscardelli" userId="S::t.moscardelli@polygonalngo.onmicrosoft.com::d4745261-8fa0-46f4-894a-2949b66757c4" providerId="AD" clId="Web-{A76B630C-6AF8-9850-4115-E0655411A0A7}" dt="2022-12-01T13:32:46.302" v="762"/>
          <ac:inkMkLst>
            <pc:docMk/>
            <pc:sldMk cId="3870637814" sldId="279"/>
            <ac:inkMk id="311" creationId="{AF1B3A7D-8DD5-F184-796F-BDA29401E687}"/>
          </ac:inkMkLst>
        </pc:inkChg>
        <pc:inkChg chg="add">
          <ac:chgData name="Tiberio Moscardelli" userId="S::t.moscardelli@polygonalngo.onmicrosoft.com::d4745261-8fa0-46f4-894a-2949b66757c4" providerId="AD" clId="Web-{A76B630C-6AF8-9850-4115-E0655411A0A7}" dt="2022-12-01T13:32:47.724" v="763"/>
          <ac:inkMkLst>
            <pc:docMk/>
            <pc:sldMk cId="3870637814" sldId="279"/>
            <ac:inkMk id="312" creationId="{BF7EAFA7-8512-B34F-2385-C1036976EF9B}"/>
          </ac:inkMkLst>
        </pc:inkChg>
        <pc:inkChg chg="add">
          <ac:chgData name="Tiberio Moscardelli" userId="S::t.moscardelli@polygonalngo.onmicrosoft.com::d4745261-8fa0-46f4-894a-2949b66757c4" providerId="AD" clId="Web-{A76B630C-6AF8-9850-4115-E0655411A0A7}" dt="2022-12-01T13:32:47.739" v="764"/>
          <ac:inkMkLst>
            <pc:docMk/>
            <pc:sldMk cId="3870637814" sldId="279"/>
            <ac:inkMk id="313" creationId="{0CC8C2AB-A65D-F82A-FC8D-FE298F7AE680}"/>
          </ac:inkMkLst>
        </pc:inkChg>
        <pc:inkChg chg="add">
          <ac:chgData name="Tiberio Moscardelli" userId="S::t.moscardelli@polygonalngo.onmicrosoft.com::d4745261-8fa0-46f4-894a-2949b66757c4" providerId="AD" clId="Web-{A76B630C-6AF8-9850-4115-E0655411A0A7}" dt="2022-12-01T13:32:47.739" v="765"/>
          <ac:inkMkLst>
            <pc:docMk/>
            <pc:sldMk cId="3870637814" sldId="279"/>
            <ac:inkMk id="314" creationId="{1BE4063C-01EE-FDEE-72E8-64897BD79131}"/>
          </ac:inkMkLst>
        </pc:inkChg>
        <pc:inkChg chg="add">
          <ac:chgData name="Tiberio Moscardelli" userId="S::t.moscardelli@polygonalngo.onmicrosoft.com::d4745261-8fa0-46f4-894a-2949b66757c4" providerId="AD" clId="Web-{A76B630C-6AF8-9850-4115-E0655411A0A7}" dt="2022-12-01T13:32:47.755" v="766"/>
          <ac:inkMkLst>
            <pc:docMk/>
            <pc:sldMk cId="3870637814" sldId="279"/>
            <ac:inkMk id="315" creationId="{4AB92854-6751-61B7-6D1E-6E32B38C9F69}"/>
          </ac:inkMkLst>
        </pc:inkChg>
        <pc:inkChg chg="add">
          <ac:chgData name="Tiberio Moscardelli" userId="S::t.moscardelli@polygonalngo.onmicrosoft.com::d4745261-8fa0-46f4-894a-2949b66757c4" providerId="AD" clId="Web-{A76B630C-6AF8-9850-4115-E0655411A0A7}" dt="2022-12-01T13:32:50.865" v="767"/>
          <ac:inkMkLst>
            <pc:docMk/>
            <pc:sldMk cId="3870637814" sldId="279"/>
            <ac:inkMk id="316" creationId="{A10FD94B-2631-F60F-BE9C-539132A6F796}"/>
          </ac:inkMkLst>
        </pc:inkChg>
        <pc:inkChg chg="add">
          <ac:chgData name="Tiberio Moscardelli" userId="S::t.moscardelli@polygonalngo.onmicrosoft.com::d4745261-8fa0-46f4-894a-2949b66757c4" providerId="AD" clId="Web-{A76B630C-6AF8-9850-4115-E0655411A0A7}" dt="2022-12-01T13:32:50.880" v="768"/>
          <ac:inkMkLst>
            <pc:docMk/>
            <pc:sldMk cId="3870637814" sldId="279"/>
            <ac:inkMk id="317" creationId="{C68714F7-AE38-6BC8-BD3D-380F19A992DA}"/>
          </ac:inkMkLst>
        </pc:inkChg>
        <pc:inkChg chg="add">
          <ac:chgData name="Tiberio Moscardelli" userId="S::t.moscardelli@polygonalngo.onmicrosoft.com::d4745261-8fa0-46f4-894a-2949b66757c4" providerId="AD" clId="Web-{A76B630C-6AF8-9850-4115-E0655411A0A7}" dt="2022-12-01T13:32:50.896" v="769"/>
          <ac:inkMkLst>
            <pc:docMk/>
            <pc:sldMk cId="3870637814" sldId="279"/>
            <ac:inkMk id="318" creationId="{D178D1BB-C628-9FE1-5081-8135B42EB6BD}"/>
          </ac:inkMkLst>
        </pc:inkChg>
        <pc:inkChg chg="add">
          <ac:chgData name="Tiberio Moscardelli" userId="S::t.moscardelli@polygonalngo.onmicrosoft.com::d4745261-8fa0-46f4-894a-2949b66757c4" providerId="AD" clId="Web-{A76B630C-6AF8-9850-4115-E0655411A0A7}" dt="2022-12-01T13:32:50.896" v="770"/>
          <ac:inkMkLst>
            <pc:docMk/>
            <pc:sldMk cId="3870637814" sldId="279"/>
            <ac:inkMk id="319" creationId="{BA10A637-DE4B-881B-43F6-29D3EAAFC095}"/>
          </ac:inkMkLst>
        </pc:inkChg>
        <pc:inkChg chg="add">
          <ac:chgData name="Tiberio Moscardelli" userId="S::t.moscardelli@polygonalngo.onmicrosoft.com::d4745261-8fa0-46f4-894a-2949b66757c4" providerId="AD" clId="Web-{A76B630C-6AF8-9850-4115-E0655411A0A7}" dt="2022-12-01T13:32:50.912" v="771"/>
          <ac:inkMkLst>
            <pc:docMk/>
            <pc:sldMk cId="3870637814" sldId="279"/>
            <ac:inkMk id="320" creationId="{FCB5F1C5-4C3E-7E12-7297-AA28A07BF492}"/>
          </ac:inkMkLst>
        </pc:inkChg>
        <pc:inkChg chg="add">
          <ac:chgData name="Tiberio Moscardelli" userId="S::t.moscardelli@polygonalngo.onmicrosoft.com::d4745261-8fa0-46f4-894a-2949b66757c4" providerId="AD" clId="Web-{A76B630C-6AF8-9850-4115-E0655411A0A7}" dt="2022-12-01T13:32:50.912" v="772"/>
          <ac:inkMkLst>
            <pc:docMk/>
            <pc:sldMk cId="3870637814" sldId="279"/>
            <ac:inkMk id="321" creationId="{92978345-232E-94B2-F3CD-CC1C671DB53E}"/>
          </ac:inkMkLst>
        </pc:inkChg>
        <pc:inkChg chg="add">
          <ac:chgData name="Tiberio Moscardelli" userId="S::t.moscardelli@polygonalngo.onmicrosoft.com::d4745261-8fa0-46f4-894a-2949b66757c4" providerId="AD" clId="Web-{A76B630C-6AF8-9850-4115-E0655411A0A7}" dt="2022-12-01T13:32:50.927" v="773"/>
          <ac:inkMkLst>
            <pc:docMk/>
            <pc:sldMk cId="3870637814" sldId="279"/>
            <ac:inkMk id="322" creationId="{51062023-83F0-1C3B-9258-FE3A804868B4}"/>
          </ac:inkMkLst>
        </pc:inkChg>
        <pc:inkChg chg="add">
          <ac:chgData name="Tiberio Moscardelli" userId="S::t.moscardelli@polygonalngo.onmicrosoft.com::d4745261-8fa0-46f4-894a-2949b66757c4" providerId="AD" clId="Web-{A76B630C-6AF8-9850-4115-E0655411A0A7}" dt="2022-12-01T13:32:50.943" v="774"/>
          <ac:inkMkLst>
            <pc:docMk/>
            <pc:sldMk cId="3870637814" sldId="279"/>
            <ac:inkMk id="323" creationId="{7EA43685-CF8C-FCA2-FA3B-4CB762F73C32}"/>
          </ac:inkMkLst>
        </pc:inkChg>
      </pc:sldChg>
    </pc:docChg>
  </pc:docChgLst>
  <pc:docChgLst>
    <pc:chgData name="Tiberio Moscardelli" userId="S::t.moscardelli@polygonalngo.onmicrosoft.com::d4745261-8fa0-46f4-894a-2949b66757c4" providerId="AD" clId="Web-{768CF2FE-2813-5C8A-9BCA-2E8F7B4CFECE}"/>
    <pc:docChg chg="addSld delSld modSld">
      <pc:chgData name="Tiberio Moscardelli" userId="S::t.moscardelli@polygonalngo.onmicrosoft.com::d4745261-8fa0-46f4-894a-2949b66757c4" providerId="AD" clId="Web-{768CF2FE-2813-5C8A-9BCA-2E8F7B4CFECE}" dt="2022-11-30T13:59:33.898" v="173" actId="1076"/>
      <pc:docMkLst>
        <pc:docMk/>
      </pc:docMkLst>
      <pc:sldChg chg="modSp">
        <pc:chgData name="Tiberio Moscardelli" userId="S::t.moscardelli@polygonalngo.onmicrosoft.com::d4745261-8fa0-46f4-894a-2949b66757c4" providerId="AD" clId="Web-{768CF2FE-2813-5C8A-9BCA-2E8F7B4CFECE}" dt="2022-11-30T13:58:45.427" v="154" actId="20577"/>
        <pc:sldMkLst>
          <pc:docMk/>
          <pc:sldMk cId="1760246534" sldId="259"/>
        </pc:sldMkLst>
        <pc:spChg chg="mod">
          <ac:chgData name="Tiberio Moscardelli" userId="S::t.moscardelli@polygonalngo.onmicrosoft.com::d4745261-8fa0-46f4-894a-2949b66757c4" providerId="AD" clId="Web-{768CF2FE-2813-5C8A-9BCA-2E8F7B4CFECE}" dt="2022-11-30T13:58:45.427" v="154" actId="20577"/>
          <ac:spMkLst>
            <pc:docMk/>
            <pc:sldMk cId="1760246534" sldId="259"/>
            <ac:spMk id="7" creationId="{A2972561-0683-48B0-95BA-399414F174E1}"/>
          </ac:spMkLst>
        </pc:spChg>
      </pc:sldChg>
      <pc:sldChg chg="del">
        <pc:chgData name="Tiberio Moscardelli" userId="S::t.moscardelli@polygonalngo.onmicrosoft.com::d4745261-8fa0-46f4-894a-2949b66757c4" providerId="AD" clId="Web-{768CF2FE-2813-5C8A-9BCA-2E8F7B4CFECE}" dt="2022-11-30T13:58:26.989" v="122"/>
        <pc:sldMkLst>
          <pc:docMk/>
          <pc:sldMk cId="30075159" sldId="260"/>
        </pc:sldMkLst>
      </pc:sldChg>
      <pc:sldChg chg="addSp modSp mod setBg setClrOvrMap">
        <pc:chgData name="Tiberio Moscardelli" userId="S::t.moscardelli@polygonalngo.onmicrosoft.com::d4745261-8fa0-46f4-894a-2949b66757c4" providerId="AD" clId="Web-{768CF2FE-2813-5C8A-9BCA-2E8F7B4CFECE}" dt="2022-11-30T13:59:33.898" v="173" actId="1076"/>
        <pc:sldMkLst>
          <pc:docMk/>
          <pc:sldMk cId="3996585037" sldId="261"/>
        </pc:sldMkLst>
        <pc:spChg chg="add mod">
          <ac:chgData name="Tiberio Moscardelli" userId="S::t.moscardelli@polygonalngo.onmicrosoft.com::d4745261-8fa0-46f4-894a-2949b66757c4" providerId="AD" clId="Web-{768CF2FE-2813-5C8A-9BCA-2E8F7B4CFECE}" dt="2022-11-30T13:59:17.850" v="168" actId="20577"/>
          <ac:spMkLst>
            <pc:docMk/>
            <pc:sldMk cId="3996585037" sldId="261"/>
            <ac:spMk id="3" creationId="{2B852622-E1DF-58BF-507F-97B0B86ADACA}"/>
          </ac:spMkLst>
        </pc:spChg>
        <pc:spChg chg="add mod">
          <ac:chgData name="Tiberio Moscardelli" userId="S::t.moscardelli@polygonalngo.onmicrosoft.com::d4745261-8fa0-46f4-894a-2949b66757c4" providerId="AD" clId="Web-{768CF2FE-2813-5C8A-9BCA-2E8F7B4CFECE}" dt="2022-11-30T13:59:33.898" v="173" actId="1076"/>
          <ac:spMkLst>
            <pc:docMk/>
            <pc:sldMk cId="3996585037" sldId="261"/>
            <ac:spMk id="10" creationId="{75611737-BAFD-5B08-A3BF-987055C55737}"/>
          </ac:spMkLst>
        </pc:spChg>
        <pc:spChg chg="add">
          <ac:chgData name="Tiberio Moscardelli" userId="S::t.moscardelli@polygonalngo.onmicrosoft.com::d4745261-8fa0-46f4-894a-2949b66757c4" providerId="AD" clId="Web-{768CF2FE-2813-5C8A-9BCA-2E8F7B4CFECE}" dt="2022-11-30T13:59:08.553" v="166"/>
          <ac:spMkLst>
            <pc:docMk/>
            <pc:sldMk cId="3996585037" sldId="261"/>
            <ac:spMk id="14" creationId="{5FDF4720-5445-47BE-89FE-E40D1AE6F619}"/>
          </ac:spMkLst>
        </pc:spChg>
        <pc:spChg chg="add">
          <ac:chgData name="Tiberio Moscardelli" userId="S::t.moscardelli@polygonalngo.onmicrosoft.com::d4745261-8fa0-46f4-894a-2949b66757c4" providerId="AD" clId="Web-{768CF2FE-2813-5C8A-9BCA-2E8F7B4CFECE}" dt="2022-11-30T13:59:08.553" v="166"/>
          <ac:spMkLst>
            <pc:docMk/>
            <pc:sldMk cId="3996585037" sldId="261"/>
            <ac:spMk id="16" creationId="{AC8710B4-A815-4082-9E4F-F13A0007090C}"/>
          </ac:spMkLst>
        </pc:spChg>
        <pc:picChg chg="add">
          <ac:chgData name="Tiberio Moscardelli" userId="S::t.moscardelli@polygonalngo.onmicrosoft.com::d4745261-8fa0-46f4-894a-2949b66757c4" providerId="AD" clId="Web-{768CF2FE-2813-5C8A-9BCA-2E8F7B4CFECE}" dt="2022-11-30T13:59:29.913" v="169"/>
          <ac:picMkLst>
            <pc:docMk/>
            <pc:sldMk cId="3996585037" sldId="261"/>
            <ac:picMk id="5" creationId="{12E2BE6B-BE15-F29E-3EB6-CA220167FB58}"/>
          </ac:picMkLst>
        </pc:picChg>
        <pc:picChg chg="add">
          <ac:chgData name="Tiberio Moscardelli" userId="S::t.moscardelli@polygonalngo.onmicrosoft.com::d4745261-8fa0-46f4-894a-2949b66757c4" providerId="AD" clId="Web-{768CF2FE-2813-5C8A-9BCA-2E8F7B4CFECE}" dt="2022-11-30T13:59:29.929" v="170"/>
          <ac:picMkLst>
            <pc:docMk/>
            <pc:sldMk cId="3996585037" sldId="261"/>
            <ac:picMk id="7" creationId="{DC944B4E-C1D3-C6E9-1919-BB5701ECC66F}"/>
          </ac:picMkLst>
        </pc:picChg>
        <pc:picChg chg="mod">
          <ac:chgData name="Tiberio Moscardelli" userId="S::t.moscardelli@polygonalngo.onmicrosoft.com::d4745261-8fa0-46f4-894a-2949b66757c4" providerId="AD" clId="Web-{768CF2FE-2813-5C8A-9BCA-2E8F7B4CFECE}" dt="2022-11-30T13:59:08.553" v="166"/>
          <ac:picMkLst>
            <pc:docMk/>
            <pc:sldMk cId="3996585037" sldId="261"/>
            <ac:picMk id="9" creationId="{00000000-0000-0000-0000-000000000000}"/>
          </ac:picMkLst>
        </pc:picChg>
        <pc:picChg chg="add">
          <ac:chgData name="Tiberio Moscardelli" userId="S::t.moscardelli@polygonalngo.onmicrosoft.com::d4745261-8fa0-46f4-894a-2949b66757c4" providerId="AD" clId="Web-{768CF2FE-2813-5C8A-9BCA-2E8F7B4CFECE}" dt="2022-11-30T13:59:29.976" v="172"/>
          <ac:picMkLst>
            <pc:docMk/>
            <pc:sldMk cId="3996585037" sldId="261"/>
            <ac:picMk id="12" creationId="{74E40A62-2F49-68B1-994C-C7951AD5B6D2}"/>
          </ac:picMkLst>
        </pc:picChg>
      </pc:sldChg>
      <pc:sldChg chg="del">
        <pc:chgData name="Tiberio Moscardelli" userId="S::t.moscardelli@polygonalngo.onmicrosoft.com::d4745261-8fa0-46f4-894a-2949b66757c4" providerId="AD" clId="Web-{768CF2FE-2813-5C8A-9BCA-2E8F7B4CFECE}" dt="2022-11-30T13:58:47.584" v="155"/>
        <pc:sldMkLst>
          <pc:docMk/>
          <pc:sldMk cId="1915744331" sldId="262"/>
        </pc:sldMkLst>
      </pc:sldChg>
      <pc:sldChg chg="del">
        <pc:chgData name="Tiberio Moscardelli" userId="S::t.moscardelli@polygonalngo.onmicrosoft.com::d4745261-8fa0-46f4-894a-2949b66757c4" providerId="AD" clId="Web-{768CF2FE-2813-5C8A-9BCA-2E8F7B4CFECE}" dt="2022-11-30T13:58:53.209" v="156"/>
        <pc:sldMkLst>
          <pc:docMk/>
          <pc:sldMk cId="14652833" sldId="269"/>
        </pc:sldMkLst>
      </pc:sldChg>
      <pc:sldChg chg="modSp">
        <pc:chgData name="Tiberio Moscardelli" userId="S::t.moscardelli@polygonalngo.onmicrosoft.com::d4745261-8fa0-46f4-894a-2949b66757c4" providerId="AD" clId="Web-{768CF2FE-2813-5C8A-9BCA-2E8F7B4CFECE}" dt="2022-11-30T13:57:36.535" v="93" actId="20577"/>
        <pc:sldMkLst>
          <pc:docMk/>
          <pc:sldMk cId="2602485185" sldId="274"/>
        </pc:sldMkLst>
        <pc:spChg chg="mod">
          <ac:chgData name="Tiberio Moscardelli" userId="S::t.moscardelli@polygonalngo.onmicrosoft.com::d4745261-8fa0-46f4-894a-2949b66757c4" providerId="AD" clId="Web-{768CF2FE-2813-5C8A-9BCA-2E8F7B4CFECE}" dt="2022-11-30T13:57:36.535" v="93" actId="20577"/>
          <ac:spMkLst>
            <pc:docMk/>
            <pc:sldMk cId="2602485185" sldId="274"/>
            <ac:spMk id="8" creationId="{4A7BC471-6F5E-FEE0-D3A7-AB23B5FB0FF7}"/>
          </ac:spMkLst>
        </pc:spChg>
      </pc:sldChg>
      <pc:sldChg chg="addSp delSp modSp">
        <pc:chgData name="Tiberio Moscardelli" userId="S::t.moscardelli@polygonalngo.onmicrosoft.com::d4745261-8fa0-46f4-894a-2949b66757c4" providerId="AD" clId="Web-{768CF2FE-2813-5C8A-9BCA-2E8F7B4CFECE}" dt="2022-11-30T13:58:16.411" v="121"/>
        <pc:sldMkLst>
          <pc:docMk/>
          <pc:sldMk cId="3399542937" sldId="276"/>
        </pc:sldMkLst>
        <pc:spChg chg="mod">
          <ac:chgData name="Tiberio Moscardelli" userId="S::t.moscardelli@polygonalngo.onmicrosoft.com::d4745261-8fa0-46f4-894a-2949b66757c4" providerId="AD" clId="Web-{768CF2FE-2813-5C8A-9BCA-2E8F7B4CFECE}" dt="2022-11-30T13:53:56.106" v="33" actId="20577"/>
          <ac:spMkLst>
            <pc:docMk/>
            <pc:sldMk cId="3399542937" sldId="276"/>
            <ac:spMk id="2" creationId="{0C7850C0-A853-39D8-999B-2262F83EAC10}"/>
          </ac:spMkLst>
        </pc:spChg>
        <pc:spChg chg="add del mod">
          <ac:chgData name="Tiberio Moscardelli" userId="S::t.moscardelli@polygonalngo.onmicrosoft.com::d4745261-8fa0-46f4-894a-2949b66757c4" providerId="AD" clId="Web-{768CF2FE-2813-5C8A-9BCA-2E8F7B4CFECE}" dt="2022-11-30T13:58:13.098" v="120"/>
          <ac:spMkLst>
            <pc:docMk/>
            <pc:sldMk cId="3399542937" sldId="276"/>
            <ac:spMk id="7" creationId="{4D9572A9-6DC4-50DC-1363-188E30B08906}"/>
          </ac:spMkLst>
        </pc:spChg>
        <pc:spChg chg="add mod">
          <ac:chgData name="Tiberio Moscardelli" userId="S::t.moscardelli@polygonalngo.onmicrosoft.com::d4745261-8fa0-46f4-894a-2949b66757c4" providerId="AD" clId="Web-{768CF2FE-2813-5C8A-9BCA-2E8F7B4CFECE}" dt="2022-11-30T13:58:16.411" v="121"/>
          <ac:spMkLst>
            <pc:docMk/>
            <pc:sldMk cId="3399542937" sldId="276"/>
            <ac:spMk id="9" creationId="{E5BC472E-4700-1093-0F2E-4A686F245C3A}"/>
          </ac:spMkLst>
        </pc:spChg>
        <pc:picChg chg="add mod">
          <ac:chgData name="Tiberio Moscardelli" userId="S::t.moscardelli@polygonalngo.onmicrosoft.com::d4745261-8fa0-46f4-894a-2949b66757c4" providerId="AD" clId="Web-{768CF2FE-2813-5C8A-9BCA-2E8F7B4CFECE}" dt="2022-11-30T13:54:54.639" v="46" actId="1076"/>
          <ac:picMkLst>
            <pc:docMk/>
            <pc:sldMk cId="3399542937" sldId="276"/>
            <ac:picMk id="3" creationId="{DFCAF61B-2E28-40D1-40CC-819121B9C996}"/>
          </ac:picMkLst>
        </pc:picChg>
        <pc:picChg chg="add">
          <ac:chgData name="Tiberio Moscardelli" userId="S::t.moscardelli@polygonalngo.onmicrosoft.com::d4745261-8fa0-46f4-894a-2949b66757c4" providerId="AD" clId="Web-{768CF2FE-2813-5C8A-9BCA-2E8F7B4CFECE}" dt="2022-11-30T13:55:12.874" v="49"/>
          <ac:picMkLst>
            <pc:docMk/>
            <pc:sldMk cId="3399542937" sldId="276"/>
            <ac:picMk id="5" creationId="{504F468A-0E85-9DE2-21E2-525DF8FB273B}"/>
          </ac:picMkLst>
        </pc:picChg>
      </pc:sldChg>
      <pc:sldChg chg="addSp modSp add replId">
        <pc:chgData name="Tiberio Moscardelli" userId="S::t.moscardelli@polygonalngo.onmicrosoft.com::d4745261-8fa0-46f4-894a-2949b66757c4" providerId="AD" clId="Web-{768CF2FE-2813-5C8A-9BCA-2E8F7B4CFECE}" dt="2022-11-30T13:58:04.692" v="116" actId="14100"/>
        <pc:sldMkLst>
          <pc:docMk/>
          <pc:sldMk cId="2925575707" sldId="277"/>
        </pc:sldMkLst>
        <pc:spChg chg="mod">
          <ac:chgData name="Tiberio Moscardelli" userId="S::t.moscardelli@polygonalngo.onmicrosoft.com::d4745261-8fa0-46f4-894a-2949b66757c4" providerId="AD" clId="Web-{768CF2FE-2813-5C8A-9BCA-2E8F7B4CFECE}" dt="2022-11-30T13:54:28.498" v="38" actId="1076"/>
          <ac:spMkLst>
            <pc:docMk/>
            <pc:sldMk cId="2925575707" sldId="277"/>
            <ac:spMk id="2" creationId="{0C7850C0-A853-39D8-999B-2262F83EAC10}"/>
          </ac:spMkLst>
        </pc:spChg>
        <pc:spChg chg="add mod">
          <ac:chgData name="Tiberio Moscardelli" userId="S::t.moscardelli@polygonalngo.onmicrosoft.com::d4745261-8fa0-46f4-894a-2949b66757c4" providerId="AD" clId="Web-{768CF2FE-2813-5C8A-9BCA-2E8F7B4CFECE}" dt="2022-11-30T13:58:04.692" v="116" actId="14100"/>
          <ac:spMkLst>
            <pc:docMk/>
            <pc:sldMk cId="2925575707" sldId="277"/>
            <ac:spMk id="7" creationId="{C85456C1-ABDE-7C5F-9F4B-702375926382}"/>
          </ac:spMkLst>
        </pc:spChg>
        <pc:picChg chg="add mod">
          <ac:chgData name="Tiberio Moscardelli" userId="S::t.moscardelli@polygonalngo.onmicrosoft.com::d4745261-8fa0-46f4-894a-2949b66757c4" providerId="AD" clId="Web-{768CF2FE-2813-5C8A-9BCA-2E8F7B4CFECE}" dt="2022-11-30T13:55:00.921" v="47" actId="1076"/>
          <ac:picMkLst>
            <pc:docMk/>
            <pc:sldMk cId="2925575707" sldId="277"/>
            <ac:picMk id="3" creationId="{1EF09B1F-D561-CA4E-692B-88760156F3E4}"/>
          </ac:picMkLst>
        </pc:picChg>
        <pc:picChg chg="add">
          <ac:chgData name="Tiberio Moscardelli" userId="S::t.moscardelli@polygonalngo.onmicrosoft.com::d4745261-8fa0-46f4-894a-2949b66757c4" providerId="AD" clId="Web-{768CF2FE-2813-5C8A-9BCA-2E8F7B4CFECE}" dt="2022-11-30T13:55:11.734" v="48"/>
          <ac:picMkLst>
            <pc:docMk/>
            <pc:sldMk cId="2925575707" sldId="277"/>
            <ac:picMk id="5" creationId="{702BBD64-B121-33E8-3F58-BA5A75F053B8}"/>
          </ac:picMkLst>
        </pc:picChg>
      </pc:sldChg>
      <pc:sldChg chg="add del replId">
        <pc:chgData name="Tiberio Moscardelli" userId="S::t.moscardelli@polygonalngo.onmicrosoft.com::d4745261-8fa0-46f4-894a-2949b66757c4" providerId="AD" clId="Web-{768CF2FE-2813-5C8A-9BCA-2E8F7B4CFECE}" dt="2022-11-30T13:53:46.794" v="21"/>
        <pc:sldMkLst>
          <pc:docMk/>
          <pc:sldMk cId="21303638" sldId="278"/>
        </pc:sldMkLst>
      </pc:sldChg>
      <pc:sldChg chg="delSp add del replId">
        <pc:chgData name="Tiberio Moscardelli" userId="S::t.moscardelli@polygonalngo.onmicrosoft.com::d4745261-8fa0-46f4-894a-2949b66757c4" providerId="AD" clId="Web-{768CF2FE-2813-5C8A-9BCA-2E8F7B4CFECE}" dt="2022-11-30T13:56:21.783" v="54"/>
        <pc:sldMkLst>
          <pc:docMk/>
          <pc:sldMk cId="2449912512" sldId="278"/>
        </pc:sldMkLst>
        <pc:picChg chg="del">
          <ac:chgData name="Tiberio Moscardelli" userId="S::t.moscardelli@polygonalngo.onmicrosoft.com::d4745261-8fa0-46f4-894a-2949b66757c4" providerId="AD" clId="Web-{768CF2FE-2813-5C8A-9BCA-2E8F7B4CFECE}" dt="2022-11-30T13:55:21.765" v="53"/>
          <ac:picMkLst>
            <pc:docMk/>
            <pc:sldMk cId="2449912512" sldId="278"/>
            <ac:picMk id="3" creationId="{1EF09B1F-D561-CA4E-692B-88760156F3E4}"/>
          </ac:picMkLst>
        </pc:picChg>
      </pc:sldChg>
      <pc:sldChg chg="delSp add del replId">
        <pc:chgData name="Tiberio Moscardelli" userId="S::t.moscardelli@polygonalngo.onmicrosoft.com::d4745261-8fa0-46f4-894a-2949b66757c4" providerId="AD" clId="Web-{768CF2FE-2813-5C8A-9BCA-2E8F7B4CFECE}" dt="2022-11-30T13:56:23.251" v="55"/>
        <pc:sldMkLst>
          <pc:docMk/>
          <pc:sldMk cId="1619134324" sldId="279"/>
        </pc:sldMkLst>
        <pc:picChg chg="del">
          <ac:chgData name="Tiberio Moscardelli" userId="S::t.moscardelli@polygonalngo.onmicrosoft.com::d4745261-8fa0-46f4-894a-2949b66757c4" providerId="AD" clId="Web-{768CF2FE-2813-5C8A-9BCA-2E8F7B4CFECE}" dt="2022-11-30T13:55:19.828" v="52"/>
          <ac:picMkLst>
            <pc:docMk/>
            <pc:sldMk cId="1619134324" sldId="279"/>
            <ac:picMk id="3" creationId="{DFCAF61B-2E28-40D1-40CC-819121B9C996}"/>
          </ac:picMkLst>
        </pc:picChg>
      </pc:sldChg>
    </pc:docChg>
  </pc:docChgLst>
  <pc:docChgLst>
    <pc:chgData name="Tiberio Moscardelli" userId="S::t.moscardelli@polygonalngo.onmicrosoft.com::d4745261-8fa0-46f4-894a-2949b66757c4" providerId="AD" clId="Web-{AD94C3AC-6134-7C2D-E119-3D76FBFCF252}"/>
    <pc:docChg chg="addSld delSld modSld sldOrd">
      <pc:chgData name="Tiberio Moscardelli" userId="S::t.moscardelli@polygonalngo.onmicrosoft.com::d4745261-8fa0-46f4-894a-2949b66757c4" providerId="AD" clId="Web-{AD94C3AC-6134-7C2D-E119-3D76FBFCF252}" dt="2022-11-30T13:53:12.442" v="607"/>
      <pc:docMkLst>
        <pc:docMk/>
      </pc:docMkLst>
      <pc:sldChg chg="addSp modSp">
        <pc:chgData name="Tiberio Moscardelli" userId="S::t.moscardelli@polygonalngo.onmicrosoft.com::d4745261-8fa0-46f4-894a-2949b66757c4" providerId="AD" clId="Web-{AD94C3AC-6134-7C2D-E119-3D76FBFCF252}" dt="2022-11-30T13:28:57.221" v="296" actId="20577"/>
        <pc:sldMkLst>
          <pc:docMk/>
          <pc:sldMk cId="1487517035" sldId="257"/>
        </pc:sldMkLst>
        <pc:spChg chg="mod">
          <ac:chgData name="Tiberio Moscardelli" userId="S::t.moscardelli@polygonalngo.onmicrosoft.com::d4745261-8fa0-46f4-894a-2949b66757c4" providerId="AD" clId="Web-{AD94C3AC-6134-7C2D-E119-3D76FBFCF252}" dt="2022-11-30T13:28:31.564" v="287" actId="1076"/>
          <ac:spMkLst>
            <pc:docMk/>
            <pc:sldMk cId="1487517035" sldId="257"/>
            <ac:spMk id="18" creationId="{2325D329-5EF4-4F6F-ABD0-5AC4A2F4D17B}"/>
          </ac:spMkLst>
        </pc:spChg>
        <pc:spChg chg="mod">
          <ac:chgData name="Tiberio Moscardelli" userId="S::t.moscardelli@polygonalngo.onmicrosoft.com::d4745261-8fa0-46f4-894a-2949b66757c4" providerId="AD" clId="Web-{AD94C3AC-6134-7C2D-E119-3D76FBFCF252}" dt="2022-11-30T13:28:57.221" v="296" actId="20577"/>
          <ac:spMkLst>
            <pc:docMk/>
            <pc:sldMk cId="1487517035" sldId="257"/>
            <ac:spMk id="23" creationId="{5897CA24-50F2-40CB-A12D-F0586A86C85E}"/>
          </ac:spMkLst>
        </pc:spChg>
        <pc:picChg chg="add mod">
          <ac:chgData name="Tiberio Moscardelli" userId="S::t.moscardelli@polygonalngo.onmicrosoft.com::d4745261-8fa0-46f4-894a-2949b66757c4" providerId="AD" clId="Web-{AD94C3AC-6134-7C2D-E119-3D76FBFCF252}" dt="2022-11-30T13:28:37.096" v="290" actId="1076"/>
          <ac:picMkLst>
            <pc:docMk/>
            <pc:sldMk cId="1487517035" sldId="257"/>
            <ac:picMk id="2" creationId="{B6FDC1FC-03D8-DA0C-9F7F-A635C0CC749B}"/>
          </ac:picMkLst>
        </pc:picChg>
      </pc:sldChg>
      <pc:sldChg chg="modSp">
        <pc:chgData name="Tiberio Moscardelli" userId="S::t.moscardelli@polygonalngo.onmicrosoft.com::d4745261-8fa0-46f4-894a-2949b66757c4" providerId="AD" clId="Web-{AD94C3AC-6134-7C2D-E119-3D76FBFCF252}" dt="2022-11-30T13:49:39.328" v="488" actId="20577"/>
        <pc:sldMkLst>
          <pc:docMk/>
          <pc:sldMk cId="1760246534" sldId="259"/>
        </pc:sldMkLst>
        <pc:spChg chg="mod">
          <ac:chgData name="Tiberio Moscardelli" userId="S::t.moscardelli@polygonalngo.onmicrosoft.com::d4745261-8fa0-46f4-894a-2949b66757c4" providerId="AD" clId="Web-{AD94C3AC-6134-7C2D-E119-3D76FBFCF252}" dt="2022-11-30T13:49:39.328" v="488" actId="20577"/>
          <ac:spMkLst>
            <pc:docMk/>
            <pc:sldMk cId="1760246534" sldId="259"/>
            <ac:spMk id="6" creationId="{0EEC2357-DCCD-4D32-B115-DD943E05DF8A}"/>
          </ac:spMkLst>
        </pc:spChg>
      </pc:sldChg>
      <pc:sldChg chg="addSp delSp modSp">
        <pc:chgData name="Tiberio Moscardelli" userId="S::t.moscardelli@polygonalngo.onmicrosoft.com::d4745261-8fa0-46f4-894a-2949b66757c4" providerId="AD" clId="Web-{AD94C3AC-6134-7C2D-E119-3D76FBFCF252}" dt="2022-11-30T13:21:14.758" v="216" actId="1076"/>
        <pc:sldMkLst>
          <pc:docMk/>
          <pc:sldMk cId="2479049670" sldId="264"/>
        </pc:sldMkLst>
        <pc:spChg chg="del">
          <ac:chgData name="Tiberio Moscardelli" userId="S::t.moscardelli@polygonalngo.onmicrosoft.com::d4745261-8fa0-46f4-894a-2949b66757c4" providerId="AD" clId="Web-{AD94C3AC-6134-7C2D-E119-3D76FBFCF252}" dt="2022-11-30T13:13:44.997" v="156"/>
          <ac:spMkLst>
            <pc:docMk/>
            <pc:sldMk cId="2479049670" sldId="264"/>
            <ac:spMk id="2" creationId="{246C9E51-9B8B-482C-ACA1-A062C80A6A58}"/>
          </ac:spMkLst>
        </pc:spChg>
        <pc:spChg chg="mod">
          <ac:chgData name="Tiberio Moscardelli" userId="S::t.moscardelli@polygonalngo.onmicrosoft.com::d4745261-8fa0-46f4-894a-2949b66757c4" providerId="AD" clId="Web-{AD94C3AC-6134-7C2D-E119-3D76FBFCF252}" dt="2022-11-30T13:18:04.363" v="208" actId="1076"/>
          <ac:spMkLst>
            <pc:docMk/>
            <pc:sldMk cId="2479049670" sldId="264"/>
            <ac:spMk id="3" creationId="{84661C59-08C7-4401-B32E-74EC8BA705EE}"/>
          </ac:spMkLst>
        </pc:spChg>
        <pc:spChg chg="add del mod">
          <ac:chgData name="Tiberio Moscardelli" userId="S::t.moscardelli@polygonalngo.onmicrosoft.com::d4745261-8fa0-46f4-894a-2949b66757c4" providerId="AD" clId="Web-{AD94C3AC-6134-7C2D-E119-3D76FBFCF252}" dt="2022-11-30T13:17:40.971" v="205" actId="1076"/>
          <ac:spMkLst>
            <pc:docMk/>
            <pc:sldMk cId="2479049670" sldId="264"/>
            <ac:spMk id="6" creationId="{FEF6D811-69E6-6EFA-9C44-30CBF69DDD08}"/>
          </ac:spMkLst>
        </pc:spChg>
        <pc:spChg chg="add del mod">
          <ac:chgData name="Tiberio Moscardelli" userId="S::t.moscardelli@polygonalngo.onmicrosoft.com::d4745261-8fa0-46f4-894a-2949b66757c4" providerId="AD" clId="Web-{AD94C3AC-6134-7C2D-E119-3D76FBFCF252}" dt="2022-11-30T13:14:52.155" v="174"/>
          <ac:spMkLst>
            <pc:docMk/>
            <pc:sldMk cId="2479049670" sldId="264"/>
            <ac:spMk id="7" creationId="{E586FBBA-A709-1514-AF00-52B2AE2B7CA6}"/>
          </ac:spMkLst>
        </pc:spChg>
        <pc:spChg chg="add mod">
          <ac:chgData name="Tiberio Moscardelli" userId="S::t.moscardelli@polygonalngo.onmicrosoft.com::d4745261-8fa0-46f4-894a-2949b66757c4" providerId="AD" clId="Web-{AD94C3AC-6134-7C2D-E119-3D76FBFCF252}" dt="2022-11-30T13:17:43.362" v="206" actId="1076"/>
          <ac:spMkLst>
            <pc:docMk/>
            <pc:sldMk cId="2479049670" sldId="264"/>
            <ac:spMk id="8" creationId="{390A91D1-FC5C-9182-AF10-94FDB5EE893D}"/>
          </ac:spMkLst>
        </pc:spChg>
        <pc:picChg chg="mod">
          <ac:chgData name="Tiberio Moscardelli" userId="S::t.moscardelli@polygonalngo.onmicrosoft.com::d4745261-8fa0-46f4-894a-2949b66757c4" providerId="AD" clId="Web-{AD94C3AC-6134-7C2D-E119-3D76FBFCF252}" dt="2022-11-30T13:17:27.580" v="204" actId="14100"/>
          <ac:picMkLst>
            <pc:docMk/>
            <pc:sldMk cId="2479049670" sldId="264"/>
            <ac:picMk id="4" creationId="{1CC3619B-54F3-4558-A450-3A28B1B86B35}"/>
          </ac:picMkLst>
        </pc:picChg>
        <pc:picChg chg="add mod">
          <ac:chgData name="Tiberio Moscardelli" userId="S::t.moscardelli@polygonalngo.onmicrosoft.com::d4745261-8fa0-46f4-894a-2949b66757c4" providerId="AD" clId="Web-{AD94C3AC-6134-7C2D-E119-3D76FBFCF252}" dt="2022-11-30T13:21:14.758" v="216" actId="1076"/>
          <ac:picMkLst>
            <pc:docMk/>
            <pc:sldMk cId="2479049670" sldId="264"/>
            <ac:picMk id="10" creationId="{A0881796-654C-BB30-3806-000E9B666F2F}"/>
          </ac:picMkLst>
        </pc:picChg>
      </pc:sldChg>
      <pc:sldChg chg="delSp modSp">
        <pc:chgData name="Tiberio Moscardelli" userId="S::t.moscardelli@polygonalngo.onmicrosoft.com::d4745261-8fa0-46f4-894a-2949b66757c4" providerId="AD" clId="Web-{AD94C3AC-6134-7C2D-E119-3D76FBFCF252}" dt="2022-11-30T13:24:17.543" v="254"/>
        <pc:sldMkLst>
          <pc:docMk/>
          <pc:sldMk cId="2592788692" sldId="265"/>
        </pc:sldMkLst>
        <pc:spChg chg="mod">
          <ac:chgData name="Tiberio Moscardelli" userId="S::t.moscardelli@polygonalngo.onmicrosoft.com::d4745261-8fa0-46f4-894a-2949b66757c4" providerId="AD" clId="Web-{AD94C3AC-6134-7C2D-E119-3D76FBFCF252}" dt="2022-11-30T13:23:00.510" v="221" actId="14100"/>
          <ac:spMkLst>
            <pc:docMk/>
            <pc:sldMk cId="2592788692" sldId="265"/>
            <ac:spMk id="2" creationId="{8A95CFF5-A2A1-452E-801D-ABF2389FE41C}"/>
          </ac:spMkLst>
        </pc:spChg>
        <pc:spChg chg="mod">
          <ac:chgData name="Tiberio Moscardelli" userId="S::t.moscardelli@polygonalngo.onmicrosoft.com::d4745261-8fa0-46f4-894a-2949b66757c4" providerId="AD" clId="Web-{AD94C3AC-6134-7C2D-E119-3D76FBFCF252}" dt="2022-11-30T13:24:17.543" v="254"/>
          <ac:spMkLst>
            <pc:docMk/>
            <pc:sldMk cId="2592788692" sldId="265"/>
            <ac:spMk id="3" creationId="{2B4DA922-FE67-4D44-96FA-A38949076136}"/>
          </ac:spMkLst>
        </pc:spChg>
        <pc:picChg chg="del">
          <ac:chgData name="Tiberio Moscardelli" userId="S::t.moscardelli@polygonalngo.onmicrosoft.com::d4745261-8fa0-46f4-894a-2949b66757c4" providerId="AD" clId="Web-{AD94C3AC-6134-7C2D-E119-3D76FBFCF252}" dt="2022-11-30T13:23:19.682" v="225"/>
          <ac:picMkLst>
            <pc:docMk/>
            <pc:sldMk cId="2592788692" sldId="265"/>
            <ac:picMk id="4" creationId="{5F2623CD-FF71-4776-826C-5B0ABD5FD47F}"/>
          </ac:picMkLst>
        </pc:picChg>
      </pc:sldChg>
      <pc:sldChg chg="addSp modSp">
        <pc:chgData name="Tiberio Moscardelli" userId="S::t.moscardelli@polygonalngo.onmicrosoft.com::d4745261-8fa0-46f4-894a-2949b66757c4" providerId="AD" clId="Web-{AD94C3AC-6134-7C2D-E119-3D76FBFCF252}" dt="2022-11-30T12:57:26.162" v="32" actId="14100"/>
        <pc:sldMkLst>
          <pc:docMk/>
          <pc:sldMk cId="1697927923" sldId="266"/>
        </pc:sldMkLst>
        <pc:spChg chg="mod">
          <ac:chgData name="Tiberio Moscardelli" userId="S::t.moscardelli@polygonalngo.onmicrosoft.com::d4745261-8fa0-46f4-894a-2949b66757c4" providerId="AD" clId="Web-{AD94C3AC-6134-7C2D-E119-3D76FBFCF252}" dt="2022-11-30T12:54:08.142" v="27" actId="20577"/>
          <ac:spMkLst>
            <pc:docMk/>
            <pc:sldMk cId="1697927923" sldId="266"/>
            <ac:spMk id="2" creationId="{FBF690AC-3A26-4014-8DEC-020C476DAD5D}"/>
          </ac:spMkLst>
        </pc:spChg>
        <pc:picChg chg="add mod">
          <ac:chgData name="Tiberio Moscardelli" userId="S::t.moscardelli@polygonalngo.onmicrosoft.com::d4745261-8fa0-46f4-894a-2949b66757c4" providerId="AD" clId="Web-{AD94C3AC-6134-7C2D-E119-3D76FBFCF252}" dt="2022-11-30T12:57:26.162" v="32" actId="14100"/>
          <ac:picMkLst>
            <pc:docMk/>
            <pc:sldMk cId="1697927923" sldId="266"/>
            <ac:picMk id="3" creationId="{C319856C-39C8-1D87-880C-07795005F431}"/>
          </ac:picMkLst>
        </pc:picChg>
      </pc:sldChg>
      <pc:sldChg chg="addSp delSp modSp">
        <pc:chgData name="Tiberio Moscardelli" userId="S::t.moscardelli@polygonalngo.onmicrosoft.com::d4745261-8fa0-46f4-894a-2949b66757c4" providerId="AD" clId="Web-{AD94C3AC-6134-7C2D-E119-3D76FBFCF252}" dt="2022-11-30T13:46:59.824" v="455" actId="20577"/>
        <pc:sldMkLst>
          <pc:docMk/>
          <pc:sldMk cId="1570179317" sldId="267"/>
        </pc:sldMkLst>
        <pc:spChg chg="del">
          <ac:chgData name="Tiberio Moscardelli" userId="S::t.moscardelli@polygonalngo.onmicrosoft.com::d4745261-8fa0-46f4-894a-2949b66757c4" providerId="AD" clId="Web-{AD94C3AC-6134-7C2D-E119-3D76FBFCF252}" dt="2022-11-30T12:59:00.868" v="34"/>
          <ac:spMkLst>
            <pc:docMk/>
            <pc:sldMk cId="1570179317" sldId="267"/>
            <ac:spMk id="2" creationId="{A1D51E6D-CFF6-4B3E-84C6-EDCEA819F49D}"/>
          </ac:spMkLst>
        </pc:spChg>
        <pc:spChg chg="del">
          <ac:chgData name="Tiberio Moscardelli" userId="S::t.moscardelli@polygonalngo.onmicrosoft.com::d4745261-8fa0-46f4-894a-2949b66757c4" providerId="AD" clId="Web-{AD94C3AC-6134-7C2D-E119-3D76FBFCF252}" dt="2022-11-30T12:58:56.883" v="33"/>
          <ac:spMkLst>
            <pc:docMk/>
            <pc:sldMk cId="1570179317" sldId="267"/>
            <ac:spMk id="3" creationId="{3A782D01-D81B-4136-B070-80DA3484E127}"/>
          </ac:spMkLst>
        </pc:spChg>
        <pc:spChg chg="add mod">
          <ac:chgData name="Tiberio Moscardelli" userId="S::t.moscardelli@polygonalngo.onmicrosoft.com::d4745261-8fa0-46f4-894a-2949b66757c4" providerId="AD" clId="Web-{AD94C3AC-6134-7C2D-E119-3D76FBFCF252}" dt="2022-11-30T13:46:59.824" v="455" actId="20577"/>
          <ac:spMkLst>
            <pc:docMk/>
            <pc:sldMk cId="1570179317" sldId="267"/>
            <ac:spMk id="34" creationId="{656F0480-84C8-8701-890D-B9B94633F947}"/>
          </ac:spMkLst>
        </pc:spChg>
        <pc:picChg chg="add mod">
          <ac:chgData name="Tiberio Moscardelli" userId="S::t.moscardelli@polygonalngo.onmicrosoft.com::d4745261-8fa0-46f4-894a-2949b66757c4" providerId="AD" clId="Web-{AD94C3AC-6134-7C2D-E119-3D76FBFCF252}" dt="2022-11-30T13:05:07.095" v="113" actId="1076"/>
          <ac:picMkLst>
            <pc:docMk/>
            <pc:sldMk cId="1570179317" sldId="267"/>
            <ac:picMk id="5" creationId="{3F4AC4EE-48AA-0445-79A0-21239A04D646}"/>
          </ac:picMkLst>
        </pc:picChg>
        <pc:picChg chg="add mod">
          <ac:chgData name="Tiberio Moscardelli" userId="S::t.moscardelli@polygonalngo.onmicrosoft.com::d4745261-8fa0-46f4-894a-2949b66757c4" providerId="AD" clId="Web-{AD94C3AC-6134-7C2D-E119-3D76FBFCF252}" dt="2022-11-30T13:05:08.142" v="114" actId="1076"/>
          <ac:picMkLst>
            <pc:docMk/>
            <pc:sldMk cId="1570179317" sldId="267"/>
            <ac:picMk id="6" creationId="{5BA4CC74-27F6-9D17-20E1-5D2E71194E68}"/>
          </ac:picMkLst>
        </pc:picChg>
        <pc:picChg chg="add del mod">
          <ac:chgData name="Tiberio Moscardelli" userId="S::t.moscardelli@polygonalngo.onmicrosoft.com::d4745261-8fa0-46f4-894a-2949b66757c4" providerId="AD" clId="Web-{AD94C3AC-6134-7C2D-E119-3D76FBFCF252}" dt="2022-11-30T12:59:53.572" v="68"/>
          <ac:picMkLst>
            <pc:docMk/>
            <pc:sldMk cId="1570179317" sldId="267"/>
            <ac:picMk id="7" creationId="{27C93A38-884B-C623-1206-95642A4596AF}"/>
          </ac:picMkLst>
        </pc:picChg>
        <pc:picChg chg="add mod">
          <ac:chgData name="Tiberio Moscardelli" userId="S::t.moscardelli@polygonalngo.onmicrosoft.com::d4745261-8fa0-46f4-894a-2949b66757c4" providerId="AD" clId="Web-{AD94C3AC-6134-7C2D-E119-3D76FBFCF252}" dt="2022-11-30T13:04:17.187" v="92" actId="1076"/>
          <ac:picMkLst>
            <pc:docMk/>
            <pc:sldMk cId="1570179317" sldId="267"/>
            <ac:picMk id="8" creationId="{FFF6D368-F385-8DAA-2941-2A6A4BEEFDE8}"/>
          </ac:picMkLst>
        </pc:picChg>
        <pc:picChg chg="add mod">
          <ac:chgData name="Tiberio Moscardelli" userId="S::t.moscardelli@polygonalngo.onmicrosoft.com::d4745261-8fa0-46f4-894a-2949b66757c4" providerId="AD" clId="Web-{AD94C3AC-6134-7C2D-E119-3D76FBFCF252}" dt="2022-11-30T12:59:44.587" v="65" actId="1076"/>
          <ac:picMkLst>
            <pc:docMk/>
            <pc:sldMk cId="1570179317" sldId="267"/>
            <ac:picMk id="10" creationId="{7FC0EDBC-FB21-11EB-2ED9-047E3AB62325}"/>
          </ac:picMkLst>
        </pc:picChg>
        <pc:picChg chg="add mod">
          <ac:chgData name="Tiberio Moscardelli" userId="S::t.moscardelli@polygonalngo.onmicrosoft.com::d4745261-8fa0-46f4-894a-2949b66757c4" providerId="AD" clId="Web-{AD94C3AC-6134-7C2D-E119-3D76FBFCF252}" dt="2022-11-30T13:04:20.234" v="94" actId="1076"/>
          <ac:picMkLst>
            <pc:docMk/>
            <pc:sldMk cId="1570179317" sldId="267"/>
            <ac:picMk id="14" creationId="{7B04C20D-692D-04D6-FC3D-26D86C4D9CD6}"/>
          </ac:picMkLst>
        </pc:picChg>
        <pc:picChg chg="add mod">
          <ac:chgData name="Tiberio Moscardelli" userId="S::t.moscardelli@polygonalngo.onmicrosoft.com::d4745261-8fa0-46f4-894a-2949b66757c4" providerId="AD" clId="Web-{AD94C3AC-6134-7C2D-E119-3D76FBFCF252}" dt="2022-11-30T13:04:18.594" v="93" actId="1076"/>
          <ac:picMkLst>
            <pc:docMk/>
            <pc:sldMk cId="1570179317" sldId="267"/>
            <ac:picMk id="25" creationId="{32F66836-87A3-CF04-FB85-69AB82AEF4B8}"/>
          </ac:picMkLst>
        </pc:picChg>
        <pc:picChg chg="add del mod">
          <ac:chgData name="Tiberio Moscardelli" userId="S::t.moscardelli@polygonalngo.onmicrosoft.com::d4745261-8fa0-46f4-894a-2949b66757c4" providerId="AD" clId="Web-{AD94C3AC-6134-7C2D-E119-3D76FBFCF252}" dt="2022-11-30T13:01:18.902" v="74"/>
          <ac:picMkLst>
            <pc:docMk/>
            <pc:sldMk cId="1570179317" sldId="267"/>
            <ac:picMk id="26" creationId="{4BD22CF5-4265-186E-04EC-AEEE45772E40}"/>
          </ac:picMkLst>
        </pc:picChg>
        <pc:picChg chg="add mod">
          <ac:chgData name="Tiberio Moscardelli" userId="S::t.moscardelli@polygonalngo.onmicrosoft.com::d4745261-8fa0-46f4-894a-2949b66757c4" providerId="AD" clId="Web-{AD94C3AC-6134-7C2D-E119-3D76FBFCF252}" dt="2022-11-30T13:03:26.843" v="81" actId="1076"/>
          <ac:picMkLst>
            <pc:docMk/>
            <pc:sldMk cId="1570179317" sldId="267"/>
            <ac:picMk id="27" creationId="{49354397-39FC-BB49-3C78-A2AD89D11126}"/>
          </ac:picMkLst>
        </pc:picChg>
        <pc:inkChg chg="add del">
          <ac:chgData name="Tiberio Moscardelli" userId="S::t.moscardelli@polygonalngo.onmicrosoft.com::d4745261-8fa0-46f4-894a-2949b66757c4" providerId="AD" clId="Web-{AD94C3AC-6134-7C2D-E119-3D76FBFCF252}" dt="2022-11-30T13:04:00.218" v="83"/>
          <ac:inkMkLst>
            <pc:docMk/>
            <pc:sldMk cId="1570179317" sldId="267"/>
            <ac:inkMk id="28" creationId="{FF0E501D-6431-CCA4-2E05-28C5968697CD}"/>
          </ac:inkMkLst>
        </pc:inkChg>
        <pc:inkChg chg="add del">
          <ac:chgData name="Tiberio Moscardelli" userId="S::t.moscardelli@polygonalngo.onmicrosoft.com::d4745261-8fa0-46f4-894a-2949b66757c4" providerId="AD" clId="Web-{AD94C3AC-6134-7C2D-E119-3D76FBFCF252}" dt="2022-11-30T13:04:02.265" v="85"/>
          <ac:inkMkLst>
            <pc:docMk/>
            <pc:sldMk cId="1570179317" sldId="267"/>
            <ac:inkMk id="29" creationId="{A8A6210F-3071-C409-F39E-7DC3D6FF9643}"/>
          </ac:inkMkLst>
        </pc:inkChg>
        <pc:inkChg chg="add del">
          <ac:chgData name="Tiberio Moscardelli" userId="S::t.moscardelli@polygonalngo.onmicrosoft.com::d4745261-8fa0-46f4-894a-2949b66757c4" providerId="AD" clId="Web-{AD94C3AC-6134-7C2D-E119-3D76FBFCF252}" dt="2022-11-30T13:04:04.343" v="87"/>
          <ac:inkMkLst>
            <pc:docMk/>
            <pc:sldMk cId="1570179317" sldId="267"/>
            <ac:inkMk id="30" creationId="{0946F13A-E475-BE7E-3D2F-79A0AB5267EB}"/>
          </ac:inkMkLst>
        </pc:inkChg>
        <pc:inkChg chg="add mod">
          <ac:chgData name="Tiberio Moscardelli" userId="S::t.moscardelli@polygonalngo.onmicrosoft.com::d4745261-8fa0-46f4-894a-2949b66757c4" providerId="AD" clId="Web-{AD94C3AC-6134-7C2D-E119-3D76FBFCF252}" dt="2022-11-30T13:05:05.939" v="112" actId="1076"/>
          <ac:inkMkLst>
            <pc:docMk/>
            <pc:sldMk cId="1570179317" sldId="267"/>
            <ac:inkMk id="31" creationId="{6C943B5A-75C6-C98B-5689-8D068F57E31E}"/>
          </ac:inkMkLst>
        </pc:inkChg>
        <pc:inkChg chg="add mod">
          <ac:chgData name="Tiberio Moscardelli" userId="S::t.moscardelli@polygonalngo.onmicrosoft.com::d4745261-8fa0-46f4-894a-2949b66757c4" providerId="AD" clId="Web-{AD94C3AC-6134-7C2D-E119-3D76FBFCF252}" dt="2022-11-30T13:05:03.829" v="111" actId="1076"/>
          <ac:inkMkLst>
            <pc:docMk/>
            <pc:sldMk cId="1570179317" sldId="267"/>
            <ac:inkMk id="32" creationId="{4CE875BB-66C1-A0CF-8217-B5A720361B00}"/>
          </ac:inkMkLst>
        </pc:inkChg>
        <pc:inkChg chg="add mod">
          <ac:chgData name="Tiberio Moscardelli" userId="S::t.moscardelli@polygonalngo.onmicrosoft.com::d4745261-8fa0-46f4-894a-2949b66757c4" providerId="AD" clId="Web-{AD94C3AC-6134-7C2D-E119-3D76FBFCF252}" dt="2022-11-30T13:04:54.313" v="109" actId="1076"/>
          <ac:inkMkLst>
            <pc:docMk/>
            <pc:sldMk cId="1570179317" sldId="267"/>
            <ac:inkMk id="33" creationId="{DA778D3F-D882-0265-9B61-6DAA59971189}"/>
          </ac:inkMkLst>
        </pc:inkChg>
      </pc:sldChg>
      <pc:sldChg chg="modSp">
        <pc:chgData name="Tiberio Moscardelli" userId="S::t.moscardelli@polygonalngo.onmicrosoft.com::d4745261-8fa0-46f4-894a-2949b66757c4" providerId="AD" clId="Web-{AD94C3AC-6134-7C2D-E119-3D76FBFCF252}" dt="2022-11-30T13:11:41.057" v="145" actId="1076"/>
        <pc:sldMkLst>
          <pc:docMk/>
          <pc:sldMk cId="1230799283" sldId="268"/>
        </pc:sldMkLst>
        <pc:spChg chg="mod">
          <ac:chgData name="Tiberio Moscardelli" userId="S::t.moscardelli@polygonalngo.onmicrosoft.com::d4745261-8fa0-46f4-894a-2949b66757c4" providerId="AD" clId="Web-{AD94C3AC-6134-7C2D-E119-3D76FBFCF252}" dt="2022-11-30T13:08:55.147" v="135" actId="20577"/>
          <ac:spMkLst>
            <pc:docMk/>
            <pc:sldMk cId="1230799283" sldId="268"/>
            <ac:spMk id="2" creationId="{219C0D9B-B0FC-45C8-A3FF-D5C80D3D8ECE}"/>
          </ac:spMkLst>
        </pc:spChg>
        <pc:spChg chg="mod">
          <ac:chgData name="Tiberio Moscardelli" userId="S::t.moscardelli@polygonalngo.onmicrosoft.com::d4745261-8fa0-46f4-894a-2949b66757c4" providerId="AD" clId="Web-{AD94C3AC-6134-7C2D-E119-3D76FBFCF252}" dt="2022-11-30T13:11:24.213" v="143" actId="14100"/>
          <ac:spMkLst>
            <pc:docMk/>
            <pc:sldMk cId="1230799283" sldId="268"/>
            <ac:spMk id="3" creationId="{F8B92F58-E711-488E-B1E5-4325B6E8DF88}"/>
          </ac:spMkLst>
        </pc:spChg>
        <pc:picChg chg="mod">
          <ac:chgData name="Tiberio Moscardelli" userId="S::t.moscardelli@polygonalngo.onmicrosoft.com::d4745261-8fa0-46f4-894a-2949b66757c4" providerId="AD" clId="Web-{AD94C3AC-6134-7C2D-E119-3D76FBFCF252}" dt="2022-11-30T13:11:41.057" v="145" actId="1076"/>
          <ac:picMkLst>
            <pc:docMk/>
            <pc:sldMk cId="1230799283" sldId="268"/>
            <ac:picMk id="4" creationId="{3522D7F6-ED3C-4F21-A16E-24145B66D112}"/>
          </ac:picMkLst>
        </pc:picChg>
      </pc:sldChg>
      <pc:sldChg chg="add del replId">
        <pc:chgData name="Tiberio Moscardelli" userId="S::t.moscardelli@polygonalngo.onmicrosoft.com::d4745261-8fa0-46f4-894a-2949b66757c4" providerId="AD" clId="Web-{AD94C3AC-6134-7C2D-E119-3D76FBFCF252}" dt="2022-11-30T13:21:41.086" v="217"/>
        <pc:sldMkLst>
          <pc:docMk/>
          <pc:sldMk cId="1258940856" sldId="270"/>
        </pc:sldMkLst>
      </pc:sldChg>
      <pc:sldChg chg="addSp delSp modSp add mod replId setBg">
        <pc:chgData name="Tiberio Moscardelli" userId="S::t.moscardelli@polygonalngo.onmicrosoft.com::d4745261-8fa0-46f4-894a-2949b66757c4" providerId="AD" clId="Web-{AD94C3AC-6134-7C2D-E119-3D76FBFCF252}" dt="2022-11-30T13:39:20.564" v="413"/>
        <pc:sldMkLst>
          <pc:docMk/>
          <pc:sldMk cId="2276938734" sldId="270"/>
        </pc:sldMkLst>
        <pc:spChg chg="mod">
          <ac:chgData name="Tiberio Moscardelli" userId="S::t.moscardelli@polygonalngo.onmicrosoft.com::d4745261-8fa0-46f4-894a-2949b66757c4" providerId="AD" clId="Web-{AD94C3AC-6134-7C2D-E119-3D76FBFCF252}" dt="2022-11-30T13:39:20.564" v="413"/>
          <ac:spMkLst>
            <pc:docMk/>
            <pc:sldMk cId="2276938734" sldId="270"/>
            <ac:spMk id="2" creationId="{8A95CFF5-A2A1-452E-801D-ABF2389FE41C}"/>
          </ac:spMkLst>
        </pc:spChg>
        <pc:spChg chg="mod">
          <ac:chgData name="Tiberio Moscardelli" userId="S::t.moscardelli@polygonalngo.onmicrosoft.com::d4745261-8fa0-46f4-894a-2949b66757c4" providerId="AD" clId="Web-{AD94C3AC-6134-7C2D-E119-3D76FBFCF252}" dt="2022-11-30T13:39:20.564" v="413"/>
          <ac:spMkLst>
            <pc:docMk/>
            <pc:sldMk cId="2276938734" sldId="270"/>
            <ac:spMk id="3" creationId="{2B4DA922-FE67-4D44-96FA-A38949076136}"/>
          </ac:spMkLst>
        </pc:spChg>
        <pc:spChg chg="add del mod">
          <ac:chgData name="Tiberio Moscardelli" userId="S::t.moscardelli@polygonalngo.onmicrosoft.com::d4745261-8fa0-46f4-894a-2949b66757c4" providerId="AD" clId="Web-{AD94C3AC-6134-7C2D-E119-3D76FBFCF252}" dt="2022-11-30T13:38:47.485" v="407"/>
          <ac:spMkLst>
            <pc:docMk/>
            <pc:sldMk cId="2276938734" sldId="270"/>
            <ac:spMk id="9" creationId="{111ACD8B-945F-58FF-BB90-0844CB5E734B}"/>
          </ac:spMkLst>
        </pc:spChg>
        <pc:picChg chg="add del mod">
          <ac:chgData name="Tiberio Moscardelli" userId="S::t.moscardelli@polygonalngo.onmicrosoft.com::d4745261-8fa0-46f4-894a-2949b66757c4" providerId="AD" clId="Web-{AD94C3AC-6134-7C2D-E119-3D76FBFCF252}" dt="2022-11-30T13:31:46.788" v="340"/>
          <ac:picMkLst>
            <pc:docMk/>
            <pc:sldMk cId="2276938734" sldId="270"/>
            <ac:picMk id="4" creationId="{4E3A5A61-9C29-4070-E067-AAA068E20432}"/>
          </ac:picMkLst>
        </pc:picChg>
        <pc:picChg chg="add del mod">
          <ac:chgData name="Tiberio Moscardelli" userId="S::t.moscardelli@polygonalngo.onmicrosoft.com::d4745261-8fa0-46f4-894a-2949b66757c4" providerId="AD" clId="Web-{AD94C3AC-6134-7C2D-E119-3D76FBFCF252}" dt="2022-11-30T13:35:04.870" v="374"/>
          <ac:picMkLst>
            <pc:docMk/>
            <pc:sldMk cId="2276938734" sldId="270"/>
            <ac:picMk id="5" creationId="{CD191427-4432-5E77-277C-83EBDAFEAE2A}"/>
          </ac:picMkLst>
        </pc:picChg>
        <pc:picChg chg="add del mod modCrop">
          <ac:chgData name="Tiberio Moscardelli" userId="S::t.moscardelli@polygonalngo.onmicrosoft.com::d4745261-8fa0-46f4-894a-2949b66757c4" providerId="AD" clId="Web-{AD94C3AC-6134-7C2D-E119-3D76FBFCF252}" dt="2022-11-30T13:36:38.685" v="389"/>
          <ac:picMkLst>
            <pc:docMk/>
            <pc:sldMk cId="2276938734" sldId="270"/>
            <ac:picMk id="6" creationId="{15C1D71D-8B47-67F6-7E32-47A68B21CA5C}"/>
          </ac:picMkLst>
        </pc:picChg>
        <pc:picChg chg="add del mod modCrop">
          <ac:chgData name="Tiberio Moscardelli" userId="S::t.moscardelli@polygonalngo.onmicrosoft.com::d4745261-8fa0-46f4-894a-2949b66757c4" providerId="AD" clId="Web-{AD94C3AC-6134-7C2D-E119-3D76FBFCF252}" dt="2022-11-30T13:37:11.107" v="398"/>
          <ac:picMkLst>
            <pc:docMk/>
            <pc:sldMk cId="2276938734" sldId="270"/>
            <ac:picMk id="7" creationId="{2FFCAC4C-B01D-1DF2-E577-F436824A5F7C}"/>
          </ac:picMkLst>
        </pc:picChg>
        <pc:picChg chg="add del mod ord">
          <ac:chgData name="Tiberio Moscardelli" userId="S::t.moscardelli@polygonalngo.onmicrosoft.com::d4745261-8fa0-46f4-894a-2949b66757c4" providerId="AD" clId="Web-{AD94C3AC-6134-7C2D-E119-3D76FBFCF252}" dt="2022-11-30T13:39:10.923" v="412"/>
          <ac:picMkLst>
            <pc:docMk/>
            <pc:sldMk cId="2276938734" sldId="270"/>
            <ac:picMk id="8" creationId="{108AB1BF-78B9-CF87-E66D-9D5B5806CCD6}"/>
          </ac:picMkLst>
        </pc:picChg>
        <pc:picChg chg="add">
          <ac:chgData name="Tiberio Moscardelli" userId="S::t.moscardelli@polygonalngo.onmicrosoft.com::d4745261-8fa0-46f4-894a-2949b66757c4" providerId="AD" clId="Web-{AD94C3AC-6134-7C2D-E119-3D76FBFCF252}" dt="2022-11-30T13:39:20.564" v="413"/>
          <ac:picMkLst>
            <pc:docMk/>
            <pc:sldMk cId="2276938734" sldId="270"/>
            <ac:picMk id="10" creationId="{9FE29445-B419-7DD5-6D4D-A77890671CD7}"/>
          </ac:picMkLst>
        </pc:picChg>
        <pc:cxnChg chg="add">
          <ac:chgData name="Tiberio Moscardelli" userId="S::t.moscardelli@polygonalngo.onmicrosoft.com::d4745261-8fa0-46f4-894a-2949b66757c4" providerId="AD" clId="Web-{AD94C3AC-6134-7C2D-E119-3D76FBFCF252}" dt="2022-11-30T13:39:20.564" v="413"/>
          <ac:cxnSpMkLst>
            <pc:docMk/>
            <pc:sldMk cId="2276938734" sldId="270"/>
            <ac:cxnSpMk id="11" creationId="{A7F400EE-A8A5-48AF-B4D6-291B52C6F0B0}"/>
          </ac:cxnSpMkLst>
        </pc:cxnChg>
      </pc:sldChg>
      <pc:sldChg chg="addSp delSp modSp add del replId">
        <pc:chgData name="Tiberio Moscardelli" userId="S::t.moscardelli@polygonalngo.onmicrosoft.com::d4745261-8fa0-46f4-894a-2949b66757c4" providerId="AD" clId="Web-{AD94C3AC-6134-7C2D-E119-3D76FBFCF252}" dt="2022-11-30T13:32:55.055" v="360"/>
        <pc:sldMkLst>
          <pc:docMk/>
          <pc:sldMk cId="1416654152" sldId="271"/>
        </pc:sldMkLst>
        <pc:spChg chg="add del mod">
          <ac:chgData name="Tiberio Moscardelli" userId="S::t.moscardelli@polygonalngo.onmicrosoft.com::d4745261-8fa0-46f4-894a-2949b66757c4" providerId="AD" clId="Web-{AD94C3AC-6134-7C2D-E119-3D76FBFCF252}" dt="2022-11-30T13:31:51.569" v="345"/>
          <ac:spMkLst>
            <pc:docMk/>
            <pc:sldMk cId="1416654152" sldId="271"/>
            <ac:spMk id="5" creationId="{CFD70335-866E-60A9-9AA4-D305AFD0A557}"/>
          </ac:spMkLst>
        </pc:spChg>
        <pc:spChg chg="add del mod">
          <ac:chgData name="Tiberio Moscardelli" userId="S::t.moscardelli@polygonalngo.onmicrosoft.com::d4745261-8fa0-46f4-894a-2949b66757c4" providerId="AD" clId="Web-{AD94C3AC-6134-7C2D-E119-3D76FBFCF252}" dt="2022-11-30T13:31:56.975" v="347"/>
          <ac:spMkLst>
            <pc:docMk/>
            <pc:sldMk cId="1416654152" sldId="271"/>
            <ac:spMk id="8" creationId="{13CACF34-1283-3921-DE13-C5FD546AB6A5}"/>
          </ac:spMkLst>
        </pc:spChg>
        <pc:spChg chg="add del mod">
          <ac:chgData name="Tiberio Moscardelli" userId="S::t.moscardelli@polygonalngo.onmicrosoft.com::d4745261-8fa0-46f4-894a-2949b66757c4" providerId="AD" clId="Web-{AD94C3AC-6134-7C2D-E119-3D76FBFCF252}" dt="2022-11-30T13:32:43.570" v="356"/>
          <ac:spMkLst>
            <pc:docMk/>
            <pc:sldMk cId="1416654152" sldId="271"/>
            <ac:spMk id="10" creationId="{8182662C-BD30-3046-6214-20752161017F}"/>
          </ac:spMkLst>
        </pc:spChg>
        <pc:spChg chg="add mod">
          <ac:chgData name="Tiberio Moscardelli" userId="S::t.moscardelli@polygonalngo.onmicrosoft.com::d4745261-8fa0-46f4-894a-2949b66757c4" providerId="AD" clId="Web-{AD94C3AC-6134-7C2D-E119-3D76FBFCF252}" dt="2022-11-30T13:32:53.383" v="359"/>
          <ac:spMkLst>
            <pc:docMk/>
            <pc:sldMk cId="1416654152" sldId="271"/>
            <ac:spMk id="13" creationId="{474DDDC3-9697-6C0C-DB05-3418D33059CB}"/>
          </ac:spMkLst>
        </pc:spChg>
        <pc:spChg chg="del mod">
          <ac:chgData name="Tiberio Moscardelli" userId="S::t.moscardelli@polygonalngo.onmicrosoft.com::d4745261-8fa0-46f4-894a-2949b66757c4" providerId="AD" clId="Web-{AD94C3AC-6134-7C2D-E119-3D76FBFCF252}" dt="2022-11-30T13:31:50.397" v="344"/>
          <ac:spMkLst>
            <pc:docMk/>
            <pc:sldMk cId="1416654152" sldId="271"/>
            <ac:spMk id="18" creationId="{2325D329-5EF4-4F6F-ABD0-5AC4A2F4D17B}"/>
          </ac:spMkLst>
        </pc:spChg>
        <pc:spChg chg="del">
          <ac:chgData name="Tiberio Moscardelli" userId="S::t.moscardelli@polygonalngo.onmicrosoft.com::d4745261-8fa0-46f4-894a-2949b66757c4" providerId="AD" clId="Web-{AD94C3AC-6134-7C2D-E119-3D76FBFCF252}" dt="2022-11-30T13:31:54.538" v="346"/>
          <ac:spMkLst>
            <pc:docMk/>
            <pc:sldMk cId="1416654152" sldId="271"/>
            <ac:spMk id="23" creationId="{5897CA24-50F2-40CB-A12D-F0586A86C85E}"/>
          </ac:spMkLst>
        </pc:spChg>
        <pc:spChg chg="del">
          <ac:chgData name="Tiberio Moscardelli" userId="S::t.moscardelli@polygonalngo.onmicrosoft.com::d4745261-8fa0-46f4-894a-2949b66757c4" providerId="AD" clId="Web-{AD94C3AC-6134-7C2D-E119-3D76FBFCF252}" dt="2022-11-30T13:32:08.444" v="352"/>
          <ac:spMkLst>
            <pc:docMk/>
            <pc:sldMk cId="1416654152" sldId="271"/>
            <ac:spMk id="27" creationId="{5F879AC3-D4CE-493C-ADC7-06205677F4F8}"/>
          </ac:spMkLst>
        </pc:spChg>
        <pc:spChg chg="del">
          <ac:chgData name="Tiberio Moscardelli" userId="S::t.moscardelli@polygonalngo.onmicrosoft.com::d4745261-8fa0-46f4-894a-2949b66757c4" providerId="AD" clId="Web-{AD94C3AC-6134-7C2D-E119-3D76FBFCF252}" dt="2022-11-30T13:32:08.444" v="352"/>
          <ac:spMkLst>
            <pc:docMk/>
            <pc:sldMk cId="1416654152" sldId="271"/>
            <ac:spMk id="29" creationId="{736F0DFD-0954-464F-BF12-DD2E6F6E0380}"/>
          </ac:spMkLst>
        </pc:spChg>
        <pc:picChg chg="del">
          <ac:chgData name="Tiberio Moscardelli" userId="S::t.moscardelli@polygonalngo.onmicrosoft.com::d4745261-8fa0-46f4-894a-2949b66757c4" providerId="AD" clId="Web-{AD94C3AC-6134-7C2D-E119-3D76FBFCF252}" dt="2022-11-30T13:31:48.975" v="341"/>
          <ac:picMkLst>
            <pc:docMk/>
            <pc:sldMk cId="1416654152" sldId="271"/>
            <ac:picMk id="2" creationId="{B6FDC1FC-03D8-DA0C-9F7F-A635C0CC749B}"/>
          </ac:picMkLst>
        </pc:picChg>
        <pc:picChg chg="mod">
          <ac:chgData name="Tiberio Moscardelli" userId="S::t.moscardelli@polygonalngo.onmicrosoft.com::d4745261-8fa0-46f4-894a-2949b66757c4" providerId="AD" clId="Web-{AD94C3AC-6134-7C2D-E119-3D76FBFCF252}" dt="2022-11-30T13:32:08.444" v="352"/>
          <ac:picMkLst>
            <pc:docMk/>
            <pc:sldMk cId="1416654152" sldId="271"/>
            <ac:picMk id="4" creationId="{00000000-0000-0000-0000-000000000000}"/>
          </ac:picMkLst>
        </pc:picChg>
        <pc:picChg chg="add del mod ord">
          <ac:chgData name="Tiberio Moscardelli" userId="S::t.moscardelli@polygonalngo.onmicrosoft.com::d4745261-8fa0-46f4-894a-2949b66757c4" providerId="AD" clId="Web-{AD94C3AC-6134-7C2D-E119-3D76FBFCF252}" dt="2022-11-30T13:32:42.445" v="355"/>
          <ac:picMkLst>
            <pc:docMk/>
            <pc:sldMk cId="1416654152" sldId="271"/>
            <ac:picMk id="6" creationId="{D85174CF-0002-04BA-7872-0CE538BD3907}"/>
          </ac:picMkLst>
        </pc:picChg>
        <pc:picChg chg="add del mod ord">
          <ac:chgData name="Tiberio Moscardelli" userId="S::t.moscardelli@polygonalngo.onmicrosoft.com::d4745261-8fa0-46f4-894a-2949b66757c4" providerId="AD" clId="Web-{AD94C3AC-6134-7C2D-E119-3D76FBFCF252}" dt="2022-11-30T13:32:53.383" v="359"/>
          <ac:picMkLst>
            <pc:docMk/>
            <pc:sldMk cId="1416654152" sldId="271"/>
            <ac:picMk id="11" creationId="{8D87C382-C8EA-6914-BD85-D6EEE4DD70D4}"/>
          </ac:picMkLst>
        </pc:picChg>
      </pc:sldChg>
      <pc:sldChg chg="addSp delSp modSp add ord replId">
        <pc:chgData name="Tiberio Moscardelli" userId="S::t.moscardelli@polygonalngo.onmicrosoft.com::d4745261-8fa0-46f4-894a-2949b66757c4" providerId="AD" clId="Web-{AD94C3AC-6134-7C2D-E119-3D76FBFCF252}" dt="2022-11-30T13:33:45.931" v="372" actId="1076"/>
        <pc:sldMkLst>
          <pc:docMk/>
          <pc:sldMk cId="4167598889" sldId="271"/>
        </pc:sldMkLst>
        <pc:spChg chg="add del mod">
          <ac:chgData name="Tiberio Moscardelli" userId="S::t.moscardelli@polygonalngo.onmicrosoft.com::d4745261-8fa0-46f4-894a-2949b66757c4" providerId="AD" clId="Web-{AD94C3AC-6134-7C2D-E119-3D76FBFCF252}" dt="2022-11-30T13:33:22.477" v="364"/>
          <ac:spMkLst>
            <pc:docMk/>
            <pc:sldMk cId="4167598889" sldId="271"/>
            <ac:spMk id="5" creationId="{7718A781-C3A1-07C6-B6D6-7D0B2BC1DEC4}"/>
          </ac:spMkLst>
        </pc:spChg>
        <pc:spChg chg="add del mod">
          <ac:chgData name="Tiberio Moscardelli" userId="S::t.moscardelli@polygonalngo.onmicrosoft.com::d4745261-8fa0-46f4-894a-2949b66757c4" providerId="AD" clId="Web-{AD94C3AC-6134-7C2D-E119-3D76FBFCF252}" dt="2022-11-30T13:33:25.368" v="367"/>
          <ac:spMkLst>
            <pc:docMk/>
            <pc:sldMk cId="4167598889" sldId="271"/>
            <ac:spMk id="7" creationId="{5FFAE11F-5CE7-E3A4-0D6F-9759204A213D}"/>
          </ac:spMkLst>
        </pc:spChg>
        <pc:spChg chg="del">
          <ac:chgData name="Tiberio Moscardelli" userId="S::t.moscardelli@polygonalngo.onmicrosoft.com::d4745261-8fa0-46f4-894a-2949b66757c4" providerId="AD" clId="Web-{AD94C3AC-6134-7C2D-E119-3D76FBFCF252}" dt="2022-11-30T13:33:23.477" v="365"/>
          <ac:spMkLst>
            <pc:docMk/>
            <pc:sldMk cId="4167598889" sldId="271"/>
            <ac:spMk id="18" creationId="{2325D329-5EF4-4F6F-ABD0-5AC4A2F4D17B}"/>
          </ac:spMkLst>
        </pc:spChg>
        <pc:spChg chg="del">
          <ac:chgData name="Tiberio Moscardelli" userId="S::t.moscardelli@polygonalngo.onmicrosoft.com::d4745261-8fa0-46f4-894a-2949b66757c4" providerId="AD" clId="Web-{AD94C3AC-6134-7C2D-E119-3D76FBFCF252}" dt="2022-11-30T13:33:20.696" v="363"/>
          <ac:spMkLst>
            <pc:docMk/>
            <pc:sldMk cId="4167598889" sldId="271"/>
            <ac:spMk id="23" creationId="{5897CA24-50F2-40CB-A12D-F0586A86C85E}"/>
          </ac:spMkLst>
        </pc:spChg>
        <pc:picChg chg="del">
          <ac:chgData name="Tiberio Moscardelli" userId="S::t.moscardelli@polygonalngo.onmicrosoft.com::d4745261-8fa0-46f4-894a-2949b66757c4" providerId="AD" clId="Web-{AD94C3AC-6134-7C2D-E119-3D76FBFCF252}" dt="2022-11-30T13:33:24.290" v="366"/>
          <ac:picMkLst>
            <pc:docMk/>
            <pc:sldMk cId="4167598889" sldId="271"/>
            <ac:picMk id="2" creationId="{B6FDC1FC-03D8-DA0C-9F7F-A635C0CC749B}"/>
          </ac:picMkLst>
        </pc:picChg>
        <pc:picChg chg="add mod ord">
          <ac:chgData name="Tiberio Moscardelli" userId="S::t.moscardelli@polygonalngo.onmicrosoft.com::d4745261-8fa0-46f4-894a-2949b66757c4" providerId="AD" clId="Web-{AD94C3AC-6134-7C2D-E119-3D76FBFCF252}" dt="2022-11-30T13:33:45.931" v="372" actId="1076"/>
          <ac:picMkLst>
            <pc:docMk/>
            <pc:sldMk cId="4167598889" sldId="271"/>
            <ac:picMk id="8" creationId="{C837401A-84E6-B7A8-23A6-8D847F2D19A9}"/>
          </ac:picMkLst>
        </pc:picChg>
      </pc:sldChg>
      <pc:sldChg chg="addSp modSp add replId">
        <pc:chgData name="Tiberio Moscardelli" userId="S::t.moscardelli@polygonalngo.onmicrosoft.com::d4745261-8fa0-46f4-894a-2949b66757c4" providerId="AD" clId="Web-{AD94C3AC-6134-7C2D-E119-3D76FBFCF252}" dt="2022-11-30T13:48:39.748" v="460" actId="20577"/>
        <pc:sldMkLst>
          <pc:docMk/>
          <pc:sldMk cId="3728378576" sldId="272"/>
        </pc:sldMkLst>
        <pc:spChg chg="mod">
          <ac:chgData name="Tiberio Moscardelli" userId="S::t.moscardelli@polygonalngo.onmicrosoft.com::d4745261-8fa0-46f4-894a-2949b66757c4" providerId="AD" clId="Web-{AD94C3AC-6134-7C2D-E119-3D76FBFCF252}" dt="2022-11-30T13:41:32.754" v="423" actId="1076"/>
          <ac:spMkLst>
            <pc:docMk/>
            <pc:sldMk cId="3728378576" sldId="272"/>
            <ac:spMk id="2" creationId="{8A95CFF5-A2A1-452E-801D-ABF2389FE41C}"/>
          </ac:spMkLst>
        </pc:spChg>
        <pc:spChg chg="mod">
          <ac:chgData name="Tiberio Moscardelli" userId="S::t.moscardelli@polygonalngo.onmicrosoft.com::d4745261-8fa0-46f4-894a-2949b66757c4" providerId="AD" clId="Web-{AD94C3AC-6134-7C2D-E119-3D76FBFCF252}" dt="2022-11-30T13:48:39.748" v="460" actId="20577"/>
          <ac:spMkLst>
            <pc:docMk/>
            <pc:sldMk cId="3728378576" sldId="272"/>
            <ac:spMk id="3" creationId="{2B4DA922-FE67-4D44-96FA-A38949076136}"/>
          </ac:spMkLst>
        </pc:spChg>
        <pc:spChg chg="add mod">
          <ac:chgData name="Tiberio Moscardelli" userId="S::t.moscardelli@polygonalngo.onmicrosoft.com::d4745261-8fa0-46f4-894a-2949b66757c4" providerId="AD" clId="Web-{AD94C3AC-6134-7C2D-E119-3D76FBFCF252}" dt="2022-11-30T13:44:01.023" v="450" actId="1076"/>
          <ac:spMkLst>
            <pc:docMk/>
            <pc:sldMk cId="3728378576" sldId="272"/>
            <ac:spMk id="5" creationId="{C5744ED7-EA59-77BD-8899-7B500430A9F0}"/>
          </ac:spMkLst>
        </pc:spChg>
      </pc:sldChg>
      <pc:sldChg chg="addSp delSp modSp add replId">
        <pc:chgData name="Tiberio Moscardelli" userId="S::t.moscardelli@polygonalngo.onmicrosoft.com::d4745261-8fa0-46f4-894a-2949b66757c4" providerId="AD" clId="Web-{AD94C3AC-6134-7C2D-E119-3D76FBFCF252}" dt="2022-11-30T13:52:43.801" v="599" actId="20577"/>
        <pc:sldMkLst>
          <pc:docMk/>
          <pc:sldMk cId="2916172809" sldId="273"/>
        </pc:sldMkLst>
        <pc:spChg chg="mod">
          <ac:chgData name="Tiberio Moscardelli" userId="S::t.moscardelli@polygonalngo.onmicrosoft.com::d4745261-8fa0-46f4-894a-2949b66757c4" providerId="AD" clId="Web-{AD94C3AC-6134-7C2D-E119-3D76FBFCF252}" dt="2022-11-30T13:49:03.983" v="479" actId="20577"/>
          <ac:spMkLst>
            <pc:docMk/>
            <pc:sldMk cId="2916172809" sldId="273"/>
            <ac:spMk id="2" creationId="{219C0D9B-B0FC-45C8-A3FF-D5C80D3D8ECE}"/>
          </ac:spMkLst>
        </pc:spChg>
        <pc:spChg chg="del">
          <ac:chgData name="Tiberio Moscardelli" userId="S::t.moscardelli@polygonalngo.onmicrosoft.com::d4745261-8fa0-46f4-894a-2949b66757c4" providerId="AD" clId="Web-{AD94C3AC-6134-7C2D-E119-3D76FBFCF252}" dt="2022-11-30T13:49:08.874" v="480"/>
          <ac:spMkLst>
            <pc:docMk/>
            <pc:sldMk cId="2916172809" sldId="273"/>
            <ac:spMk id="3" creationId="{F8B92F58-E711-488E-B1E5-4325B6E8DF88}"/>
          </ac:spMkLst>
        </pc:spChg>
        <pc:spChg chg="add del mod">
          <ac:chgData name="Tiberio Moscardelli" userId="S::t.moscardelli@polygonalngo.onmicrosoft.com::d4745261-8fa0-46f4-894a-2949b66757c4" providerId="AD" clId="Web-{AD94C3AC-6134-7C2D-E119-3D76FBFCF252}" dt="2022-11-30T13:49:11.718" v="481"/>
          <ac:spMkLst>
            <pc:docMk/>
            <pc:sldMk cId="2916172809" sldId="273"/>
            <ac:spMk id="6" creationId="{C703FEFC-0D29-51D1-6FB6-47E02018EA4F}"/>
          </ac:spMkLst>
        </pc:spChg>
        <pc:spChg chg="add mod">
          <ac:chgData name="Tiberio Moscardelli" userId="S::t.moscardelli@polygonalngo.onmicrosoft.com::d4745261-8fa0-46f4-894a-2949b66757c4" providerId="AD" clId="Web-{AD94C3AC-6134-7C2D-E119-3D76FBFCF252}" dt="2022-11-30T13:52:43.801" v="599" actId="20577"/>
          <ac:spMkLst>
            <pc:docMk/>
            <pc:sldMk cId="2916172809" sldId="273"/>
            <ac:spMk id="8" creationId="{4A7BC471-6F5E-FEE0-D3A7-AB23B5FB0FF7}"/>
          </ac:spMkLst>
        </pc:spChg>
        <pc:picChg chg="mod">
          <ac:chgData name="Tiberio Moscardelli" userId="S::t.moscardelli@polygonalngo.onmicrosoft.com::d4745261-8fa0-46f4-894a-2949b66757c4" providerId="AD" clId="Web-{AD94C3AC-6134-7C2D-E119-3D76FBFCF252}" dt="2022-11-30T13:49:17.155" v="482" actId="1076"/>
          <ac:picMkLst>
            <pc:docMk/>
            <pc:sldMk cId="2916172809" sldId="273"/>
            <ac:picMk id="4" creationId="{3522D7F6-ED3C-4F21-A16E-24145B66D112}"/>
          </ac:picMkLst>
        </pc:picChg>
      </pc:sldChg>
      <pc:sldChg chg="add del replId">
        <pc:chgData name="Tiberio Moscardelli" userId="S::t.moscardelli@polygonalngo.onmicrosoft.com::d4745261-8fa0-46f4-894a-2949b66757c4" providerId="AD" clId="Web-{AD94C3AC-6134-7C2D-E119-3D76FBFCF252}" dt="2022-11-30T13:52:15.222" v="574"/>
        <pc:sldMkLst>
          <pc:docMk/>
          <pc:sldMk cId="1058356615" sldId="274"/>
        </pc:sldMkLst>
      </pc:sldChg>
      <pc:sldChg chg="modSp add replId">
        <pc:chgData name="Tiberio Moscardelli" userId="S::t.moscardelli@polygonalngo.onmicrosoft.com::d4745261-8fa0-46f4-894a-2949b66757c4" providerId="AD" clId="Web-{AD94C3AC-6134-7C2D-E119-3D76FBFCF252}" dt="2022-11-30T13:52:22.941" v="579" actId="20577"/>
        <pc:sldMkLst>
          <pc:docMk/>
          <pc:sldMk cId="2602485185" sldId="274"/>
        </pc:sldMkLst>
        <pc:spChg chg="mod">
          <ac:chgData name="Tiberio Moscardelli" userId="S::t.moscardelli@polygonalngo.onmicrosoft.com::d4745261-8fa0-46f4-894a-2949b66757c4" providerId="AD" clId="Web-{AD94C3AC-6134-7C2D-E119-3D76FBFCF252}" dt="2022-11-30T13:52:22.941" v="579" actId="20577"/>
          <ac:spMkLst>
            <pc:docMk/>
            <pc:sldMk cId="2602485185" sldId="274"/>
            <ac:spMk id="8" creationId="{4A7BC471-6F5E-FEE0-D3A7-AB23B5FB0FF7}"/>
          </ac:spMkLst>
        </pc:spChg>
      </pc:sldChg>
      <pc:sldChg chg="new del">
        <pc:chgData name="Tiberio Moscardelli" userId="S::t.moscardelli@polygonalngo.onmicrosoft.com::d4745261-8fa0-46f4-894a-2949b66757c4" providerId="AD" clId="Web-{AD94C3AC-6134-7C2D-E119-3D76FBFCF252}" dt="2022-11-30T13:53:12.442" v="607"/>
        <pc:sldMkLst>
          <pc:docMk/>
          <pc:sldMk cId="1676203108" sldId="275"/>
        </pc:sldMkLst>
      </pc:sldChg>
      <pc:sldChg chg="modSp add del replId">
        <pc:chgData name="Tiberio Moscardelli" userId="S::t.moscardelli@polygonalngo.onmicrosoft.com::d4745261-8fa0-46f4-894a-2949b66757c4" providerId="AD" clId="Web-{AD94C3AC-6134-7C2D-E119-3D76FBFCF252}" dt="2022-11-30T13:52:55.051" v="602"/>
        <pc:sldMkLst>
          <pc:docMk/>
          <pc:sldMk cId="2441625955" sldId="275"/>
        </pc:sldMkLst>
        <pc:spChg chg="mod">
          <ac:chgData name="Tiberio Moscardelli" userId="S::t.moscardelli@polygonalngo.onmicrosoft.com::d4745261-8fa0-46f4-894a-2949b66757c4" providerId="AD" clId="Web-{AD94C3AC-6134-7C2D-E119-3D76FBFCF252}" dt="2022-11-30T13:52:52.879" v="601" actId="20577"/>
          <ac:spMkLst>
            <pc:docMk/>
            <pc:sldMk cId="2441625955" sldId="275"/>
            <ac:spMk id="8" creationId="{4A7BC471-6F5E-FEE0-D3A7-AB23B5FB0FF7}"/>
          </ac:spMkLst>
        </pc:spChg>
      </pc:sldChg>
      <pc:sldChg chg="delSp modSp new">
        <pc:chgData name="Tiberio Moscardelli" userId="S::t.moscardelli@polygonalngo.onmicrosoft.com::d4745261-8fa0-46f4-894a-2949b66757c4" providerId="AD" clId="Web-{AD94C3AC-6134-7C2D-E119-3D76FBFCF252}" dt="2022-11-30T13:53:07.989" v="606"/>
        <pc:sldMkLst>
          <pc:docMk/>
          <pc:sldMk cId="3399542937" sldId="276"/>
        </pc:sldMkLst>
        <pc:spChg chg="del mod">
          <ac:chgData name="Tiberio Moscardelli" userId="S::t.moscardelli@polygonalngo.onmicrosoft.com::d4745261-8fa0-46f4-894a-2949b66757c4" providerId="AD" clId="Web-{AD94C3AC-6134-7C2D-E119-3D76FBFCF252}" dt="2022-11-30T13:53:07.989" v="606"/>
          <ac:spMkLst>
            <pc:docMk/>
            <pc:sldMk cId="3399542937" sldId="276"/>
            <ac:spMk id="3" creationId="{0AAF74E4-0563-CBCF-164F-439C3212177F}"/>
          </ac:spMkLst>
        </pc:spChg>
      </pc:sldChg>
    </pc:docChg>
  </pc:docChgLst>
  <pc:docChgLst>
    <pc:chgData name="Tiberio Moscardelli" userId="S::t.moscardelli@polygonalngo.onmicrosoft.com::d4745261-8fa0-46f4-894a-2949b66757c4" providerId="AD" clId="Web-{1DEE256D-AAB7-8363-9798-58B9F8681703}"/>
    <pc:docChg chg="addSld delSld modSld sldOrd">
      <pc:chgData name="Tiberio Moscardelli" userId="S::t.moscardelli@polygonalngo.onmicrosoft.com::d4745261-8fa0-46f4-894a-2949b66757c4" providerId="AD" clId="Web-{1DEE256D-AAB7-8363-9798-58B9F8681703}" dt="2022-12-01T13:51:05.403" v="57"/>
      <pc:docMkLst>
        <pc:docMk/>
      </pc:docMkLst>
      <pc:sldChg chg="addSp delSp modSp del">
        <pc:chgData name="Tiberio Moscardelli" userId="S::t.moscardelli@polygonalngo.onmicrosoft.com::d4745261-8fa0-46f4-894a-2949b66757c4" providerId="AD" clId="Web-{1DEE256D-AAB7-8363-9798-58B9F8681703}" dt="2022-12-01T13:43:18.403" v="21"/>
        <pc:sldMkLst>
          <pc:docMk/>
          <pc:sldMk cId="1760246534" sldId="259"/>
        </pc:sldMkLst>
        <pc:spChg chg="del">
          <ac:chgData name="Tiberio Moscardelli" userId="S::t.moscardelli@polygonalngo.onmicrosoft.com::d4745261-8fa0-46f4-894a-2949b66757c4" providerId="AD" clId="Web-{1DEE256D-AAB7-8363-9798-58B9F8681703}" dt="2022-12-01T13:42:47.073" v="0"/>
          <ac:spMkLst>
            <pc:docMk/>
            <pc:sldMk cId="1760246534" sldId="259"/>
            <ac:spMk id="3" creationId="{4EB3CA32-B180-9291-8C2C-ACAD731A5B06}"/>
          </ac:spMkLst>
        </pc:spChg>
        <pc:picChg chg="add mod">
          <ac:chgData name="Tiberio Moscardelli" userId="S::t.moscardelli@polygonalngo.onmicrosoft.com::d4745261-8fa0-46f4-894a-2949b66757c4" providerId="AD" clId="Web-{1DEE256D-AAB7-8363-9798-58B9F8681703}" dt="2022-12-01T13:43:16.841" v="20" actId="1076"/>
          <ac:picMkLst>
            <pc:docMk/>
            <pc:sldMk cId="1760246534" sldId="259"/>
            <ac:picMk id="2" creationId="{432B95C6-9077-DA2C-F171-A7041AA3E60A}"/>
          </ac:picMkLst>
        </pc:picChg>
      </pc:sldChg>
      <pc:sldChg chg="ord">
        <pc:chgData name="Tiberio Moscardelli" userId="S::t.moscardelli@polygonalngo.onmicrosoft.com::d4745261-8fa0-46f4-894a-2949b66757c4" providerId="AD" clId="Web-{1DEE256D-AAB7-8363-9798-58B9F8681703}" dt="2022-12-01T13:51:05.403" v="57"/>
        <pc:sldMkLst>
          <pc:docMk/>
          <pc:sldMk cId="3399542937" sldId="276"/>
        </pc:sldMkLst>
      </pc:sldChg>
      <pc:sldChg chg="delSp">
        <pc:chgData name="Tiberio Moscardelli" userId="S::t.moscardelli@polygonalngo.onmicrosoft.com::d4745261-8fa0-46f4-894a-2949b66757c4" providerId="AD" clId="Web-{1DEE256D-AAB7-8363-9798-58B9F8681703}" dt="2022-12-01T13:43:16.560" v="19"/>
        <pc:sldMkLst>
          <pc:docMk/>
          <pc:sldMk cId="3870637814" sldId="279"/>
        </pc:sldMkLst>
        <pc:inkChg chg="del">
          <ac:chgData name="Tiberio Moscardelli" userId="S::t.moscardelli@polygonalngo.onmicrosoft.com::d4745261-8fa0-46f4-894a-2949b66757c4" providerId="AD" clId="Web-{1DEE256D-AAB7-8363-9798-58B9F8681703}" dt="2022-12-01T13:43:16.560" v="19"/>
          <ac:inkMkLst>
            <pc:docMk/>
            <pc:sldMk cId="3870637814" sldId="279"/>
            <ac:inkMk id="306" creationId="{BB545F55-2258-CAB9-8423-97B65EA79B15}"/>
          </ac:inkMkLst>
        </pc:inkChg>
        <pc:inkChg chg="del">
          <ac:chgData name="Tiberio Moscardelli" userId="S::t.moscardelli@polygonalngo.onmicrosoft.com::d4745261-8fa0-46f4-894a-2949b66757c4" providerId="AD" clId="Web-{1DEE256D-AAB7-8363-9798-58B9F8681703}" dt="2022-12-01T13:43:16.560" v="18"/>
          <ac:inkMkLst>
            <pc:docMk/>
            <pc:sldMk cId="3870637814" sldId="279"/>
            <ac:inkMk id="307" creationId="{EB4B48C1-2CEC-163E-2804-D4B91C9DD8EF}"/>
          </ac:inkMkLst>
        </pc:inkChg>
        <pc:inkChg chg="del">
          <ac:chgData name="Tiberio Moscardelli" userId="S::t.moscardelli@polygonalngo.onmicrosoft.com::d4745261-8fa0-46f4-894a-2949b66757c4" providerId="AD" clId="Web-{1DEE256D-AAB7-8363-9798-58B9F8681703}" dt="2022-12-01T13:43:16.560" v="17"/>
          <ac:inkMkLst>
            <pc:docMk/>
            <pc:sldMk cId="3870637814" sldId="279"/>
            <ac:inkMk id="308" creationId="{A24F3FAE-A76F-8D97-362B-2B019C8212FB}"/>
          </ac:inkMkLst>
        </pc:inkChg>
        <pc:inkChg chg="del">
          <ac:chgData name="Tiberio Moscardelli" userId="S::t.moscardelli@polygonalngo.onmicrosoft.com::d4745261-8fa0-46f4-894a-2949b66757c4" providerId="AD" clId="Web-{1DEE256D-AAB7-8363-9798-58B9F8681703}" dt="2022-12-01T13:43:16.544" v="16"/>
          <ac:inkMkLst>
            <pc:docMk/>
            <pc:sldMk cId="3870637814" sldId="279"/>
            <ac:inkMk id="309" creationId="{95470DEC-6D0B-03E1-A56E-93C627077070}"/>
          </ac:inkMkLst>
        </pc:inkChg>
        <pc:inkChg chg="del">
          <ac:chgData name="Tiberio Moscardelli" userId="S::t.moscardelli@polygonalngo.onmicrosoft.com::d4745261-8fa0-46f4-894a-2949b66757c4" providerId="AD" clId="Web-{1DEE256D-AAB7-8363-9798-58B9F8681703}" dt="2022-12-01T13:43:16.544" v="15"/>
          <ac:inkMkLst>
            <pc:docMk/>
            <pc:sldMk cId="3870637814" sldId="279"/>
            <ac:inkMk id="310" creationId="{EF463FC3-66AD-3E01-055B-94BA1F180E97}"/>
          </ac:inkMkLst>
        </pc:inkChg>
        <pc:inkChg chg="del">
          <ac:chgData name="Tiberio Moscardelli" userId="S::t.moscardelli@polygonalngo.onmicrosoft.com::d4745261-8fa0-46f4-894a-2949b66757c4" providerId="AD" clId="Web-{1DEE256D-AAB7-8363-9798-58B9F8681703}" dt="2022-12-01T13:43:16.544" v="14"/>
          <ac:inkMkLst>
            <pc:docMk/>
            <pc:sldMk cId="3870637814" sldId="279"/>
            <ac:inkMk id="311" creationId="{AF1B3A7D-8DD5-F184-796F-BDA29401E687}"/>
          </ac:inkMkLst>
        </pc:inkChg>
        <pc:inkChg chg="del">
          <ac:chgData name="Tiberio Moscardelli" userId="S::t.moscardelli@polygonalngo.onmicrosoft.com::d4745261-8fa0-46f4-894a-2949b66757c4" providerId="AD" clId="Web-{1DEE256D-AAB7-8363-9798-58B9F8681703}" dt="2022-12-01T13:43:16.544" v="13"/>
          <ac:inkMkLst>
            <pc:docMk/>
            <pc:sldMk cId="3870637814" sldId="279"/>
            <ac:inkMk id="312" creationId="{BF7EAFA7-8512-B34F-2385-C1036976EF9B}"/>
          </ac:inkMkLst>
        </pc:inkChg>
        <pc:inkChg chg="del">
          <ac:chgData name="Tiberio Moscardelli" userId="S::t.moscardelli@polygonalngo.onmicrosoft.com::d4745261-8fa0-46f4-894a-2949b66757c4" providerId="AD" clId="Web-{1DEE256D-AAB7-8363-9798-58B9F8681703}" dt="2022-12-01T13:43:16.544" v="12"/>
          <ac:inkMkLst>
            <pc:docMk/>
            <pc:sldMk cId="3870637814" sldId="279"/>
            <ac:inkMk id="313" creationId="{0CC8C2AB-A65D-F82A-FC8D-FE298F7AE680}"/>
          </ac:inkMkLst>
        </pc:inkChg>
        <pc:inkChg chg="del">
          <ac:chgData name="Tiberio Moscardelli" userId="S::t.moscardelli@polygonalngo.onmicrosoft.com::d4745261-8fa0-46f4-894a-2949b66757c4" providerId="AD" clId="Web-{1DEE256D-AAB7-8363-9798-58B9F8681703}" dt="2022-12-01T13:43:16.544" v="11"/>
          <ac:inkMkLst>
            <pc:docMk/>
            <pc:sldMk cId="3870637814" sldId="279"/>
            <ac:inkMk id="314" creationId="{1BE4063C-01EE-FDEE-72E8-64897BD79131}"/>
          </ac:inkMkLst>
        </pc:inkChg>
        <pc:inkChg chg="del">
          <ac:chgData name="Tiberio Moscardelli" userId="S::t.moscardelli@polygonalngo.onmicrosoft.com::d4745261-8fa0-46f4-894a-2949b66757c4" providerId="AD" clId="Web-{1DEE256D-AAB7-8363-9798-58B9F8681703}" dt="2022-12-01T13:43:16.544" v="10"/>
          <ac:inkMkLst>
            <pc:docMk/>
            <pc:sldMk cId="3870637814" sldId="279"/>
            <ac:inkMk id="315" creationId="{4AB92854-6751-61B7-6D1E-6E32B38C9F69}"/>
          </ac:inkMkLst>
        </pc:inkChg>
        <pc:inkChg chg="del">
          <ac:chgData name="Tiberio Moscardelli" userId="S::t.moscardelli@polygonalngo.onmicrosoft.com::d4745261-8fa0-46f4-894a-2949b66757c4" providerId="AD" clId="Web-{1DEE256D-AAB7-8363-9798-58B9F8681703}" dt="2022-12-01T13:43:16.544" v="9"/>
          <ac:inkMkLst>
            <pc:docMk/>
            <pc:sldMk cId="3870637814" sldId="279"/>
            <ac:inkMk id="316" creationId="{A10FD94B-2631-F60F-BE9C-539132A6F796}"/>
          </ac:inkMkLst>
        </pc:inkChg>
        <pc:inkChg chg="del">
          <ac:chgData name="Tiberio Moscardelli" userId="S::t.moscardelli@polygonalngo.onmicrosoft.com::d4745261-8fa0-46f4-894a-2949b66757c4" providerId="AD" clId="Web-{1DEE256D-AAB7-8363-9798-58B9F8681703}" dt="2022-12-01T13:43:16.544" v="8"/>
          <ac:inkMkLst>
            <pc:docMk/>
            <pc:sldMk cId="3870637814" sldId="279"/>
            <ac:inkMk id="317" creationId="{C68714F7-AE38-6BC8-BD3D-380F19A992DA}"/>
          </ac:inkMkLst>
        </pc:inkChg>
        <pc:inkChg chg="del">
          <ac:chgData name="Tiberio Moscardelli" userId="S::t.moscardelli@polygonalngo.onmicrosoft.com::d4745261-8fa0-46f4-894a-2949b66757c4" providerId="AD" clId="Web-{1DEE256D-AAB7-8363-9798-58B9F8681703}" dt="2022-12-01T13:43:16.544" v="7"/>
          <ac:inkMkLst>
            <pc:docMk/>
            <pc:sldMk cId="3870637814" sldId="279"/>
            <ac:inkMk id="318" creationId="{D178D1BB-C628-9FE1-5081-8135B42EB6BD}"/>
          </ac:inkMkLst>
        </pc:inkChg>
        <pc:inkChg chg="del">
          <ac:chgData name="Tiberio Moscardelli" userId="S::t.moscardelli@polygonalngo.onmicrosoft.com::d4745261-8fa0-46f4-894a-2949b66757c4" providerId="AD" clId="Web-{1DEE256D-AAB7-8363-9798-58B9F8681703}" dt="2022-12-01T13:43:16.544" v="6"/>
          <ac:inkMkLst>
            <pc:docMk/>
            <pc:sldMk cId="3870637814" sldId="279"/>
            <ac:inkMk id="319" creationId="{BA10A637-DE4B-881B-43F6-29D3EAAFC095}"/>
          </ac:inkMkLst>
        </pc:inkChg>
        <pc:inkChg chg="del">
          <ac:chgData name="Tiberio Moscardelli" userId="S::t.moscardelli@polygonalngo.onmicrosoft.com::d4745261-8fa0-46f4-894a-2949b66757c4" providerId="AD" clId="Web-{1DEE256D-AAB7-8363-9798-58B9F8681703}" dt="2022-12-01T13:43:16.544" v="5"/>
          <ac:inkMkLst>
            <pc:docMk/>
            <pc:sldMk cId="3870637814" sldId="279"/>
            <ac:inkMk id="320" creationId="{FCB5F1C5-4C3E-7E12-7297-AA28A07BF492}"/>
          </ac:inkMkLst>
        </pc:inkChg>
        <pc:inkChg chg="del">
          <ac:chgData name="Tiberio Moscardelli" userId="S::t.moscardelli@polygonalngo.onmicrosoft.com::d4745261-8fa0-46f4-894a-2949b66757c4" providerId="AD" clId="Web-{1DEE256D-AAB7-8363-9798-58B9F8681703}" dt="2022-12-01T13:43:16.544" v="4"/>
          <ac:inkMkLst>
            <pc:docMk/>
            <pc:sldMk cId="3870637814" sldId="279"/>
            <ac:inkMk id="321" creationId="{92978345-232E-94B2-F3CD-CC1C671DB53E}"/>
          </ac:inkMkLst>
        </pc:inkChg>
        <pc:inkChg chg="del">
          <ac:chgData name="Tiberio Moscardelli" userId="S::t.moscardelli@polygonalngo.onmicrosoft.com::d4745261-8fa0-46f4-894a-2949b66757c4" providerId="AD" clId="Web-{1DEE256D-AAB7-8363-9798-58B9F8681703}" dt="2022-12-01T13:43:16.544" v="3"/>
          <ac:inkMkLst>
            <pc:docMk/>
            <pc:sldMk cId="3870637814" sldId="279"/>
            <ac:inkMk id="322" creationId="{51062023-83F0-1C3B-9258-FE3A804868B4}"/>
          </ac:inkMkLst>
        </pc:inkChg>
        <pc:inkChg chg="del">
          <ac:chgData name="Tiberio Moscardelli" userId="S::t.moscardelli@polygonalngo.onmicrosoft.com::d4745261-8fa0-46f4-894a-2949b66757c4" providerId="AD" clId="Web-{1DEE256D-AAB7-8363-9798-58B9F8681703}" dt="2022-12-01T13:43:16.544" v="2"/>
          <ac:inkMkLst>
            <pc:docMk/>
            <pc:sldMk cId="3870637814" sldId="279"/>
            <ac:inkMk id="323" creationId="{7EA43685-CF8C-FCA2-FA3B-4CB762F73C32}"/>
          </ac:inkMkLst>
        </pc:inkChg>
      </pc:sldChg>
      <pc:sldChg chg="addSp delSp modSp new">
        <pc:chgData name="Tiberio Moscardelli" userId="S::t.moscardelli@polygonalngo.onmicrosoft.com::d4745261-8fa0-46f4-894a-2949b66757c4" providerId="AD" clId="Web-{1DEE256D-AAB7-8363-9798-58B9F8681703}" dt="2022-12-01T13:50:52.527" v="56" actId="14100"/>
        <pc:sldMkLst>
          <pc:docMk/>
          <pc:sldMk cId="1292888436" sldId="280"/>
        </pc:sldMkLst>
        <pc:spChg chg="del">
          <ac:chgData name="Tiberio Moscardelli" userId="S::t.moscardelli@polygonalngo.onmicrosoft.com::d4745261-8fa0-46f4-894a-2949b66757c4" providerId="AD" clId="Web-{1DEE256D-AAB7-8363-9798-58B9F8681703}" dt="2022-12-01T13:43:28.404" v="24"/>
          <ac:spMkLst>
            <pc:docMk/>
            <pc:sldMk cId="1292888436" sldId="280"/>
            <ac:spMk id="2" creationId="{43F2FD38-4F4B-E6B5-4B32-C92527E66FA5}"/>
          </ac:spMkLst>
        </pc:spChg>
        <pc:spChg chg="del">
          <ac:chgData name="Tiberio Moscardelli" userId="S::t.moscardelli@polygonalngo.onmicrosoft.com::d4745261-8fa0-46f4-894a-2949b66757c4" providerId="AD" clId="Web-{1DEE256D-AAB7-8363-9798-58B9F8681703}" dt="2022-12-01T13:43:26.935" v="23"/>
          <ac:spMkLst>
            <pc:docMk/>
            <pc:sldMk cId="1292888436" sldId="280"/>
            <ac:spMk id="3" creationId="{EFB24C33-FB20-8338-C309-2E99ACB45D30}"/>
          </ac:spMkLst>
        </pc:spChg>
        <pc:picChg chg="add del mod">
          <ac:chgData name="Tiberio Moscardelli" userId="S::t.moscardelli@polygonalngo.onmicrosoft.com::d4745261-8fa0-46f4-894a-2949b66757c4" providerId="AD" clId="Web-{1DEE256D-AAB7-8363-9798-58B9F8681703}" dt="2022-12-01T13:44:51.285" v="32"/>
          <ac:picMkLst>
            <pc:docMk/>
            <pc:sldMk cId="1292888436" sldId="280"/>
            <ac:picMk id="4" creationId="{FB98F911-8729-9939-C49D-4D4E7E932126}"/>
          </ac:picMkLst>
        </pc:picChg>
        <pc:picChg chg="add del mod">
          <ac:chgData name="Tiberio Moscardelli" userId="S::t.moscardelli@polygonalngo.onmicrosoft.com::d4745261-8fa0-46f4-894a-2949b66757c4" providerId="AD" clId="Web-{1DEE256D-AAB7-8363-9798-58B9F8681703}" dt="2022-12-01T13:46:30.791" v="37"/>
          <ac:picMkLst>
            <pc:docMk/>
            <pc:sldMk cId="1292888436" sldId="280"/>
            <ac:picMk id="5" creationId="{58DD77D1-C9C3-7D18-2A84-68E3ABA76DEB}"/>
          </ac:picMkLst>
        </pc:picChg>
        <pc:picChg chg="add del mod">
          <ac:chgData name="Tiberio Moscardelli" userId="S::t.moscardelli@polygonalngo.onmicrosoft.com::d4745261-8fa0-46f4-894a-2949b66757c4" providerId="AD" clId="Web-{1DEE256D-AAB7-8363-9798-58B9F8681703}" dt="2022-12-01T13:50:01.243" v="49"/>
          <ac:picMkLst>
            <pc:docMk/>
            <pc:sldMk cId="1292888436" sldId="280"/>
            <ac:picMk id="6" creationId="{39B2A95F-1791-B26E-052D-A837873C2B6F}"/>
          </ac:picMkLst>
        </pc:picChg>
        <pc:picChg chg="add mod">
          <ac:chgData name="Tiberio Moscardelli" userId="S::t.moscardelli@polygonalngo.onmicrosoft.com::d4745261-8fa0-46f4-894a-2949b66757c4" providerId="AD" clId="Web-{1DEE256D-AAB7-8363-9798-58B9F8681703}" dt="2022-12-01T13:50:52.527" v="56" actId="14100"/>
          <ac:picMkLst>
            <pc:docMk/>
            <pc:sldMk cId="1292888436" sldId="280"/>
            <ac:picMk id="7" creationId="{800C7544-A48E-DC6B-A67B-2BE0B97B5152}"/>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13:53:21.418"/>
    </inkml:context>
    <inkml:brush xml:id="br0">
      <inkml:brushProperty name="width" value="0.1" units="cm"/>
      <inkml:brushProperty name="height" value="0.1" units="cm"/>
    </inkml:brush>
  </inkml:definitions>
  <inkml:trace contextRef="#ctx0" brushRef="#br0">15737 4980 16383 0 0,'5'0'0'0'0,"15"0"0"0"0,13-4 0 0 0,42-7 0 0 0,63-1 0 0 0,90-7 0 0 0,102-1 0 0 0,104 3 0 0 0,87 4 0 0 0,16 5 0 0 0,-3 8 0 0 0,-38 9 0 0 0,-42 16 0 0 0,-73 8 0 0 0,-82 4 0 0 0,-92-5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9"/>
    </inkml:context>
    <inkml:brush xml:id="br0">
      <inkml:brushProperty name="width" value="0.1" units="cm"/>
      <inkml:brushProperty name="height" value="0.1" units="cm"/>
    </inkml:brush>
  </inkml:definitions>
  <inkml:trace contextRef="#ctx0" brushRef="#br0">17542 12382 18911 0 0,'4'0'7168'0'0,"7"0"-6592"0"0,14-5-288 0 0,12-5-224 0 0,8-2-64 0 0,11-2-288 0 0,4 0-1568 0 0,1-2-2304 0 0,-1 3-3296 0 0,-11 2 7456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4"/>
    </inkml:context>
    <inkml:brush xml:id="br0">
      <inkml:brushProperty name="width" value="0.1" units="cm"/>
      <inkml:brushProperty name="height" value="0.1" units="cm"/>
    </inkml:brush>
  </inkml:definitions>
  <inkml:trace contextRef="#ctx0" brushRef="#br0">32940 16321 8927 0 0,'-4'-5'10560'0'0,"-2"-5"-8416"0"0,0-11-512 0 0,-3-10-192 0 0,0-8 32 0 0,1-12-352 0 0,3-6-96 0 0,1-2-192 0 0,6 5-320 0 0,3 6-128 0 0,5 8-224 0 0,6 10-160 0 0,8 10 128 0 0,5 9-96 0 0,11 11-32 0 0,7 9-192 0 0,5 8-352 0 0,-2 6-128 0 0,-5 7 128 0 0,-10 4 96 0 0,-11 4 64 0 0,-15 1-128 0 0,-12-3 64 0 0,-15-1-64 0 0,-9-9 64 0 0,-5-7 224 0 0,0-3 32 0 0,8-4-1056 0 0,14 0 1248 0 0,13-2 64 0 0,14 2 32 0 0,14 4 192 0 0,6 3 64 0 0,5 3 32 0 0,1 2 128 0 0,-4-3 32 0 0,-7 4-256 0 0,-10 2 224 0 0,-13 1-352 0 0,-12 0-32 0 0,-10-4-128 0 0,-12-7-96 0 0,-16-6-96 0 0,-8-5-384 0 0,-11-4-384 0 0,-3-6-288 0 0,0-7-480 0 0,6-6-1280 0 0,9-5-2304 0 0,12-12-512 0 0,12 0 5824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5"/>
    </inkml:context>
    <inkml:brush xml:id="br0">
      <inkml:brushProperty name="width" value="0.1" units="cm"/>
      <inkml:brushProperty name="height" value="0.1" units="cm"/>
    </inkml:brush>
  </inkml:definitions>
  <inkml:trace contextRef="#ctx0" brushRef="#br0">33443 16295 15391 0 0,'5'4'2720'0'0,"1"7"-736"0"0,8 5 352 0 0,7 5-896 0 0,9 2-672 0 0,7 3-96 0 0,12 1-224 0 0,6-4-32 0 0,2-6-224 0 0,-3-6-128 0 0,-3-4-64 0 0,-5-14-32 0 0,-10-8-96 0 0,-7-16-288 0 0,-14-12-160 0 0,-12-7 128 0 0,-12-9 160 0 0,-14-2 224 0 0,-15-1 64 0 0,-16 6 0 0 0,-7 4 320 0 0,3 6 384 0 0,6 11 96 0 0,12 6 416 0 0,18 10-960 0 0,20 6-160 0 0,21 7-32 0 0,16 3-64 0 0,10 3-288 0 0,7 1-1568 0 0,3 1-864 0 0,-3 4-2208 0 0,-6 6-2016 0 0,-10 0 6944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6"/>
    </inkml:context>
    <inkml:brush xml:id="br0">
      <inkml:brushProperty name="width" value="0.1" units="cm"/>
      <inkml:brushProperty name="height" value="0.1" units="cm"/>
    </inkml:brush>
  </inkml:definitions>
  <inkml:trace contextRef="#ctx0" brushRef="#br0">33496 16060 13247 0 0,'5'5'10272'0'0,"10"1"-9984"0"0,11-1-128 0 0,15 0-64 0 0,10-2-96 0 0,4-1-416 0 0,7-1-1824 0 0,1 0-2848 0 0,13-1-2528 0 0,-7-1 7616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7"/>
    </inkml:context>
    <inkml:brush xml:id="br0">
      <inkml:brushProperty name="width" value="0.1" units="cm"/>
      <inkml:brushProperty name="height" value="0.1" units="cm"/>
    </inkml:brush>
  </inkml:definitions>
  <inkml:trace contextRef="#ctx0" brushRef="#br0">34578 16347 1823 0 0,'-5'0'14624'0'0,"-1"-4"-9664"0"0,1-7-3616 0 0,-4-9-768 0 0,-1-11-160 0 0,-2-9-32 0 0,-4-7-160 0 0,-4-3-128 0 0,-7 1 0 0 0,-3 0-96 0 0,-6 5 0 0 0,-11 5 64 0 0,0 4-64 0 0,-3 4 96 0 0,4 8 320 0 0,14 6 2432 0 0,16 12-2720 0 0,16 7 96 0 0,17 2-32 0 0,14 5-96 0 0,11 2-96 0 0,12 2-32 0 0,5 5-736 0 0,7-2-1728 0 0,4 2-1728 0 0,1 1-1536 0 0,9 12-2880 0 0,-8 0 8640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8"/>
    </inkml:context>
    <inkml:brush xml:id="br0">
      <inkml:brushProperty name="width" value="0.1" units="cm"/>
      <inkml:brushProperty name="height" value="0.1" units="cm"/>
    </inkml:brush>
  </inkml:definitions>
  <inkml:trace contextRef="#ctx0" brushRef="#br0">35107 16295 12959 0 0,'-4'-5'4800'0'0,"-7"-5"-1824"0"0,0-11-1824 0 0,-9-5-320 0 0,-4-8-96 0 0,-7-7-128 0 0,-8-1-96 0 0,-5-2-64 0 0,-5-3 224 0 0,1 3 128 0 0,1 4-64 0 0,12 8 864 0 0,17 11-1600 0 0,16 12 0 0 0,17 9 0 0 0,19 3-96 0 0,13 2-384 0 0,8 0-160 0 0,3 3 128 0 0,0 1 288 0 0,-4 3 224 0 0,-4 4 0 0 0,-5 4 64 0 0,-5 7 0 0 0,-6 8 128 0 0,-4 7-64 0 0,2 5 64 0 0,0 0-32 0 0,3 0-64 0 0,5-4-64 0 0,0-3 32 0 0,2-6-64 0 0,3-7 0 0 0,-2-9 0 0 0,1-8-96 0 0,-3-9-64 0 0,-3-14-224 0 0,-5-10-192 0 0,-7-9-96 0 0,-13-9 192 0 0,-12-5 320 0 0,-17-5 32 0 0,-13-2 128 0 0,-16-1 32 0 0,-9-1 160 0 0,-8 6 416 0 0,1 5 96 0 0,7 11 0 0 0,17 11 672 0 0,19 9-1344 0 0,22 7-32 0 0,19 5-416 0 0,15 2-1120 0 0,4 5-2560 0 0,6 2-1440 0 0,-3 4-3552 0 0,-7 0 9088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9"/>
    </inkml:context>
    <inkml:brush xml:id="br0">
      <inkml:brushProperty name="width" value="0.1" units="cm"/>
      <inkml:brushProperty name="height" value="0.1" units="cm"/>
    </inkml:brush>
  </inkml:definitions>
  <inkml:trace contextRef="#ctx0" brushRef="#br0">35322 16060 9311 0 0,'-5'5'13056'0'0,"4"-4"-12000"0"0,6-1-416 0 0,6-1 0 0 0,11-1-320 0 0,15 1-192 0 0,9 0-128 0 0,7 1-480 0 0,3-1-1600 0 0,1 5-2432 0 0,12 7-1856 0 0,-4 0 6368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0"/>
    </inkml:context>
    <inkml:brush xml:id="br0">
      <inkml:brushProperty name="width" value="0.1" units="cm"/>
      <inkml:brushProperty name="height" value="0.1" units="cm"/>
    </inkml:brush>
  </inkml:definitions>
  <inkml:trace contextRef="#ctx0" brushRef="#br0">35983 16242 11295 0 0,'-5'-5'9728'0'0,"-1"-5"-7744"0"0,-4-6-480 0 0,0-9-160 0 0,-4-9-96 0 0,2-8-160 0 0,2-1-128 0 0,3-3-352 0 0,7 3-288 0 0,4-1-160 0 0,5 3-128 0 0,6 9-32 0 0,5 4-32 0 0,7 8 32 0 0,5 12-192 0 0,0 11-192 0 0,4 10-32 0 0,1 7 192 0 0,-2 9 64 0 0,-7 8 0 0 0,-3 8 160 0 0,-7 4 0 0 0,-6-1 0 0 0,0-1 0 0 0,2 2 0 0 0,3-4 64 0 0,3-4-64 0 0,7-6 0 0 0,3-8 0 0 0,6-4-64 0 0,6-7-160 0 0,4-5-640 0 0,-1-9-992 0 0,-4-6-928 0 0,-4-5-1728 0 0,-4-16-2432 0 0,-7-3 6944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1"/>
    </inkml:context>
    <inkml:brush xml:id="br0">
      <inkml:brushProperty name="width" value="0.1" units="cm"/>
      <inkml:brushProperty name="height" value="0.1" units="cm"/>
    </inkml:brush>
  </inkml:definitions>
  <inkml:trace contextRef="#ctx0" brushRef="#br0">36724 15317 17823 0 0,'5'0'5984'0'0,"1"-5"-4800"0"0,4-5-224 0 0,0-6-480 0 0,4-9-288 0 0,3-10-96 0 0,3-7-96 0 0,3-1-768 0 0,-3-2-992 0 0,1 2-864 0 0,-5 4-3104 0 0,-8 13-2432 0 0,-7 10 8160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2"/>
    </inkml:context>
    <inkml:brush xml:id="br0">
      <inkml:brushProperty name="width" value="0.1" units="cm"/>
      <inkml:brushProperty name="height" value="0.1" units="cm"/>
    </inkml:brush>
  </inkml:definitions>
  <inkml:trace contextRef="#ctx0" brushRef="#br0">36909 15317 17535 0 0,'0'-5'2848'0'0,"0"-5"672"0"0,0-11-2720 0 0,5-10-512 0 0,1-4-128 0 0,4-6-64 0 0,5 0-96 0 0,0 3-1024 0 0,1 3-1120 0 0,4 3-3136 0 0,1 3-4896 0 0,-1 6 10176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3"/>
    </inkml:context>
    <inkml:brush xml:id="br0">
      <inkml:brushProperty name="width" value="0.1" units="cm"/>
      <inkml:brushProperty name="height" value="0.1" units="cm"/>
    </inkml:brush>
  </inkml:definitions>
  <inkml:trace contextRef="#ctx0" brushRef="#br0">31723 17433 15743 0 0,'0'-5'8512'0'0,"0"-5"-6080"0"0,0-10-1888 0 0,-5-7-320 0 0,-1-7-224 0 0,1-7-448 0 0,-4-5-1888 0 0,0-9-2048 0 0,-12-16-2464 0 0,-3 3 6848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0"/>
    </inkml:context>
    <inkml:brush xml:id="br0">
      <inkml:brushProperty name="width" value="0.1" units="cm"/>
      <inkml:brushProperty name="height" value="0.1" units="cm"/>
    </inkml:brush>
  </inkml:definitions>
  <inkml:trace contextRef="#ctx0" brushRef="#br0">26431 17007 15967 0 0,'-4'0'6272'0'0,"2"0"-5120"0"0,2-5-352 0 0,6-5 32 0 0,6-10-96 0 0,5-16-32 0 0,0-10-288 0 0,-3-10-192 0 0,-4-15-96 0 0,-8-7 32 0 0,-8 0-32 0 0,-9 0 32 0 0,-5 8 224 0 0,-5 13 64 0 0,-1 11 64 0 0,3 17 320 0 0,14 19-1088 0 0,18 20 160 0 0,16 16 96 0 0,22 19 0 0 0,16 13 0 0 0,7 12 0 0 0,4 6 0 0 0,-1 4 0 0 0,-5 2 0 0 0,-8-4-32 0 0,-11-7 32 0 0,-13-10-64 0 0,-18-12 64 0 0,-16-9-64 0 0,-17-12-224 0 0,-20-6-32 0 0,-21-7 0 0 0,-20-1 32 0 0,-14-3-32 0 0,-5-4-256 0 0,4-7-576 0 0,13-4-704 0 0,16-5-1216 0 0,32-6-8736 0 0,20-1 11808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4"/>
    </inkml:context>
    <inkml:brush xml:id="br0">
      <inkml:brushProperty name="width" value="0.1" units="cm"/>
      <inkml:brushProperty name="height" value="0.1" units="cm"/>
    </inkml:brush>
  </inkml:definitions>
  <inkml:trace contextRef="#ctx0" brushRef="#br0">31221 16933 15967 0 0,'0'5'3776'0'0,"-5"1"0"0"0,4-1-2560 0 0,6 4-416 0 0,11 1 416 0 0,11-3-192 0 0,11 3-320 0 0,8 0-320 0 0,4-2-224 0 0,8-3-160 0 0,2-2-256 0 0,5-5-544 0 0,5-3-1376 0 0,-1-6-1728 0 0,14-4-2368 0 0,-6 0 6272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5"/>
    </inkml:context>
    <inkml:brush xml:id="br0">
      <inkml:brushProperty name="width" value="0.1" units="cm"/>
      <inkml:brushProperty name="height" value="0.1" units="cm"/>
    </inkml:brush>
  </inkml:definitions>
  <inkml:trace contextRef="#ctx0" brushRef="#br0">32120 17406 16735 0 0,'5'0'3200'0'0,"1"-4"-1600"0"0,-1-7 288 0 0,4-9-576 0 0,1-7-128 0 0,2-7-320 0 0,4-7-320 0 0,4-5-256 0 0,-2-4-160 0 0,1-2 0 0 0,1 3-64 0 0,2 5-64 0 0,2 11 192 0 0,-4 15 0 0 0,5 15 64 0 0,6 17-128 0 0,7 10-64 0 0,6 11-64 0 0,0 8-128 0 0,1 5-384 0 0,2 4-1024 0 0,-2-3-1024 0 0,-5-5-1568 0 0,-4-5-1952 0 0,-18-6-1728 0 0,-11-7 7808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6"/>
    </inkml:context>
    <inkml:brush xml:id="br0">
      <inkml:brushProperty name="width" value="0.1" units="cm"/>
      <inkml:brushProperty name="height" value="0.1" units="cm"/>
    </inkml:brush>
  </inkml:definitions>
  <inkml:trace contextRef="#ctx0" brushRef="#br0">32173 17330 14399 0 0,'-4'0'4288'0'0,"-7"0"-896"0"0,4-4-416 0 0,7-2-2592 0 0,13 0-64 0 0,17 1-320 0 0,17 2-96 0 0,19 1-1728 0 0,11 6-1248 0 0,10 1-2496 0 0,13 1-1792 0 0,-10-2 7360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7"/>
    </inkml:context>
    <inkml:brush xml:id="br0">
      <inkml:brushProperty name="width" value="0.1" units="cm"/>
      <inkml:brushProperty name="height" value="0.1" units="cm"/>
    </inkml:brush>
  </inkml:definitions>
  <inkml:trace contextRef="#ctx0" brushRef="#br0">32993 17432 14175 0 0,'-4'-5'4960'0'0,"-2"-5"-3456"0"0,0-6 320 0 0,-3-9-608 0 0,0-5 32 0 0,1-6 0 0 0,3-6-256 0 0,1-4-288 0 0,6-4-288 0 0,3-3-256 0 0,5 5-64 0 0,6 4-96 0 0,3 7 0 0 0,4 8-64 0 0,7 10 0 0 0,2 8-192 0 0,1 11-32 0 0,4 13 0 0 0,-1 14 224 0 0,-2 12-32 0 0,-6 7 32 0 0,-8 5 64 0 0,-7-1 0 0 0,-7-1 64 0 0,-8-4-64 0 0,-4-5 0 0 0,0-5 32 0 0,4-4-128 0 0,12-3 0 0 0,9-1-384 0 0,14-6-1120 0 0,11-6-416 0 0,6-6-608 0 0,4-9-1920 0 0,16-17-1408 0 0,-5-7 5952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8"/>
    </inkml:context>
    <inkml:brush xml:id="br0">
      <inkml:brushProperty name="width" value="0.1" units="cm"/>
      <inkml:brushProperty name="height" value="0.1" units="cm"/>
    </inkml:brush>
  </inkml:definitions>
  <inkml:trace contextRef="#ctx0" brushRef="#br0">33918 17145 13791 0 0,'-4'0'4064'0'0,"-7"0"3680"0"0,-5 4-6784 0 0,-4 7-288 0 0,-4 5-64 0 0,-2 9-160 0 0,-1 5 64 0 0,4 1-128 0 0,11 1-384 0 0,11 3-32 0 0,11 0-64 0 0,12-5 32 0 0,16-4-64 0 0,6-6-64 0 0,4-7 64 0 0,-1-5 0 0 0,-4-4 128 0 0,-10-8 32 0 0,-15-2 32 0 0,-19-1-128 0 0,-18-3-160 0 0,-16-1-224 0 0,-10 3-544 0 0,-1 6-704 0 0,1 4-512 0 0,14 1-8128 0 0,12 1 10336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09"/>
    </inkml:context>
    <inkml:brush xml:id="br0">
      <inkml:brushProperty name="width" value="0.1" units="cm"/>
      <inkml:brushProperty name="height" value="0.1" units="cm"/>
    </inkml:brush>
  </inkml:definitions>
  <inkml:trace contextRef="#ctx0" brushRef="#br0">34316 17486 17247 0 0,'0'4'2848'0'0,"0"7"1120"0"0,0 5-2528 0 0,9 4-896 0 0,8 0-192 0 0,4 0-32 0 0,9-3-128 0 0,3-5 0 0 0,5-4-192 0 0,1-3-32 0 0,2-8-96 0 0,-1-7-448 0 0,-3-11-448 0 0,-4-11 64 0 0,-11-8 320 0 0,-10-3 0 0 0,-15-3 448 0 0,-13 3 192 0 0,-16-1 96 0 0,-11 3 352 0 0,-13 3 576 0 0,-1 5 256 0 0,6 2-192 0 0,5 8-256 0 0,12 2 416 0 0,16 5-864 0 0,15 6-288 0 0,17 4-32 0 0,16 3-64 0 0,15-3-480 0 0,14 5-1344 0 0,5 2-2336 0 0,11 2-2432 0 0,-9-1 6592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0"/>
    </inkml:context>
    <inkml:brush xml:id="br0">
      <inkml:brushProperty name="width" value="0.1" units="cm"/>
      <inkml:brushProperty name="height" value="0.1" units="cm"/>
    </inkml:brush>
  </inkml:definitions>
  <inkml:trace contextRef="#ctx0" brushRef="#br0">34158 17330 15871 0 0,'9'0'8800'0'0,"7"0"-7392"0"0,15-4-768 0 0,15-2-224 0 0,13 0-192 0 0,10 1-128 0 0,7 2-96 0 0,-1 6-448 0 0,0-3-1728 0 0,1 4-2784 0 0,10 1-4544 0 0,-10-1 9504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1"/>
    </inkml:context>
    <inkml:brush xml:id="br0">
      <inkml:brushProperty name="width" value="0.1" units="cm"/>
      <inkml:brushProperty name="height" value="0.1" units="cm"/>
    </inkml:brush>
  </inkml:definitions>
  <inkml:trace contextRef="#ctx0" brushRef="#br0">35370 17484 18271 0 0,'0'-4'3680'0'0,"-4"-7"-1984"0"0,-2-9-384 0 0,-4-7-800 0 0,-1-7-288 0 0,-2-7-224 0 0,-4-5 0 0 0,-8-4-1056 0 0,-8-2-864 0 0,-8-2-256 0 0,-6 5 384 0 0,-8 1 544 0 0,-8 4 1248 0 0,-3 6 384 0 0,6 9 1888 0 0,9 9 352 0 0,17 9 1472 0 0,23 9-3616 0 0,23 7 672 0 0,18 1 32 0 0,22 5-512 0 0,15 0-320 0 0,6-2-256 0 0,3-2-96 0 0,2-2-256 0 0,-3-3-1472 0 0,0-1-3808 0 0,-1 4-5696 0 0,-12 1 11232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2"/>
    </inkml:context>
    <inkml:brush xml:id="br0">
      <inkml:brushProperty name="width" value="0.1" units="cm"/>
      <inkml:brushProperty name="height" value="0.1" units="cm"/>
    </inkml:brush>
  </inkml:definitions>
  <inkml:trace contextRef="#ctx0" brushRef="#br0">31058 6898 19423 0 0,'-4'-4'8672'0'0,"-2"-7"-7488"0"0,0-5-384 0 0,-3-9-256 0 0,0-14 0 0 0,-3-8 96 0 0,0-16-160 0 0,-6-9-160 0 0,-9-10-160 0 0,-10-6-160 0 0,-6-4 0 0 0,-10 3 0 0 0,-5 9 0 0 0,3 9 0 0 0,7 16 0 0 0,7 18 0 0 0,14 14 0 0 0,13 17 0 0 0,17 13 0 0 0,17 15 0 0 0,23 7 0 0 0,13 9 0 0 0,10 1 0 0 0,8-1 0 0 0,4-2 0 0 0,-2-8 0 0 0,-9-8 0 0 0,-8-12-128 0 0,-9-8-480 0 0,-12-8-288 0 0,-10-7-896 0 0,-8-5-1024 0 0,-9-5-2080 0 0,-9-1-2880 0 0,-6 3 7776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3"/>
    </inkml:context>
    <inkml:brush xml:id="br0">
      <inkml:brushProperty name="width" value="0.1" units="cm"/>
      <inkml:brushProperty name="height" value="0.1" units="cm"/>
    </inkml:brush>
  </inkml:definitions>
  <inkml:trace contextRef="#ctx0" brushRef="#br0">30850 6482 14783 0 0,'5'0'8928'0'0,"5"0"-7008"0"0,6 0-192 0 0,9 5-352 0 0,10 1-448 0 0,7-1-544 0 0,5 0-320 0 0,9-2-64 0 0,3-1-608 0 0,1-1-832 0 0,-6-5-1472 0 0,-2-2-2688 0 0,-7-4-3264 0 0,-10-1 8864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1"/>
    </inkml:context>
    <inkml:brush xml:id="br0">
      <inkml:brushProperty name="width" value="0.1" units="cm"/>
      <inkml:brushProperty name="height" value="0.1" units="cm"/>
    </inkml:brush>
  </inkml:definitions>
  <inkml:trace contextRef="#ctx0" brushRef="#br0">27172 16669 6815 0 0,'-5'0'9216'0'0,"-5"4"-5088"0"0,-6 11-2688 0 0,-5 7-960 0 0,2 13-64 0 0,-1 10 0 0 0,3 10 64 0 0,5 10 96 0 0,3 2-32 0 0,14-1-128 0 0,9-3-224 0 0,12-8-96 0 0,10-8-96 0 0,12-9 0 0 0,12-9-288 0 0,9-16-160 0 0,1-13-416 0 0,3-12-800 0 0,-7-12-1312 0 0,-11-16-2304 0 0,-18-32-1280 0 0,-16-4 6560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4"/>
    </inkml:context>
    <inkml:brush xml:id="br0">
      <inkml:brushProperty name="width" value="0.1" units="cm"/>
      <inkml:brushProperty name="height" value="0.1" units="cm"/>
    </inkml:brush>
  </inkml:definitions>
  <inkml:trace contextRef="#ctx0" brushRef="#br0">31433 6769 11199 0 0,'4'-4'9024'0'0,"6"-7"-7136"0"0,6-5-224 0 0,5-9-512 0 0,3-9-480 0 0,2-12-64 0 0,-4-12-192 0 0,-5-5-192 0 0,-5-1-32 0 0,-1 2-96 0 0,-2 7 480 0 0,-3 17 256 0 0,3 20 64 0 0,3 22-736 0 0,5 23-160 0 0,8 20 0 0 0,5 17-64 0 0,5 5-384 0 0,2 5-448 0 0,4-2-736 0 0,-2-3-1184 0 0,-2-10-2176 0 0,-7-14 4992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5"/>
    </inkml:context>
    <inkml:brush xml:id="br0">
      <inkml:brushProperty name="width" value="0.1" units="cm"/>
      <inkml:brushProperty name="height" value="0.1" units="cm"/>
    </inkml:brush>
  </inkml:definitions>
  <inkml:trace contextRef="#ctx0" brushRef="#br0">31406 6668 6879 0 0,'-5'0'11456'0'0,"-5"0"-9184"0"0,-6 0 1408 0 0,4 0-320 0 0,9 0-3104 0 0,14 0 32 0 0,18 0-64 0 0,18 0-224 0 0,23 4-896 0 0,13 2-1664 0 0,10 0-1664 0 0,3-2-1280 0 0,12 4-256 0 0,-13 0 5760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6"/>
    </inkml:context>
    <inkml:brush xml:id="br0">
      <inkml:brushProperty name="width" value="0.1" units="cm"/>
      <inkml:brushProperty name="height" value="0.1" units="cm"/>
    </inkml:brush>
  </inkml:definitions>
  <inkml:trace contextRef="#ctx0" brushRef="#br0">32199 6875 15071 0 0,'-4'-5'6880'0'0,"-2"-10"-5280"0"0,-4-11-320 0 0,-1-11-64 0 0,3-7-96 0 0,5-10-160 0 0,5-5-192 0 0,1 3-192 0 0,1 3-256 0 0,3 5-160 0 0,6 7-128 0 0,4 6-32 0 0,5 4-192 0 0,7 12-192 0 0,3 9-224 0 0,0 15 288 0 0,0 12 192 0 0,-2 11-96 0 0,-5 10 224 0 0,-8 8-64 0 0,-6 4 32 0 0,-9 4 32 0 0,-6-4 0 0 0,-1-2 0 0 0,-1-3 0 0 0,6-6 0 0 0,12-9 0 0 0,7-6-64 0 0,11-6 64 0 0,4-7 0 0 0,5-4-256 0 0,5-5-1024 0 0,4-2-800 0 0,-2 0-832 0 0,1-2-2176 0 0,0-3-1120 0 0,-7-2 6208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7"/>
    </inkml:context>
    <inkml:brush xml:id="br0">
      <inkml:brushProperty name="width" value="0.1" units="cm"/>
      <inkml:brushProperty name="height" value="0.1" units="cm"/>
    </inkml:brush>
  </inkml:definitions>
  <inkml:trace contextRef="#ctx0" brushRef="#br0">32992 6928 6079 0 0,'0'4'13920'0'0,"0"-3"-12608"0"0,0-5 2080 0 0,4-12-1664 0 0,-2-12-256 0 0,-2-10 128 0 0,-6-7-448 0 0,-6-6-288 0 0,-5-6-160 0 0,-9 1-160 0 0,-4 1-544 0 0,-2 6 0 0 0,0 7 0 0 0,6 14 0 0 0,7 18 0 0 0,11 9 0 0 0,16 10 0 0 0,11 8 0 0 0,12 0-384 0 0,8 3-128 0 0,8-7 192 0 0,8-6-160 0 0,5-8 128 0 0,4-13 128 0 0,2-9 0 0 0,-8-4 192 0 0,-3-3 0 0 0,-12 0 32 0 0,-13 9 768 0 0,-11 12-64 0 0,-10 13-704 0 0,-10 15 64 0 0,-5 12-64 0 0,-1 10 64 0 0,-1 8-64 0 0,7 3 0 0 0,3-2-160 0 0,6-5-608 0 0,6-6-1024 0 0,5-5-928 0 0,8-8-1376 0 0,4-9-480 0 0,1-11-288 0 0,4-17-1376 0 0,-4-5 6240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8"/>
    </inkml:context>
    <inkml:brush xml:id="br0">
      <inkml:brushProperty name="width" value="0.1" units="cm"/>
      <inkml:brushProperty name="height" value="0.1" units="cm"/>
    </inkml:brush>
  </inkml:definitions>
  <inkml:trace contextRef="#ctx0" brushRef="#br0">33708 6690 7967 0 0,'0'4'5440'0'0,"4"6"2240"0"0,7 6-5408 0 0,5 5-256 0 0,4 3-800 0 0,4 2-640 0 0,7 1-224 0 0,2 0-256 0 0,0-4-32 0 0,3-6-64 0 0,0-11-384 0 0,-1-10 32 0 0,-3-9 192 0 0,-2-12-96 0 0,-6-10-64 0 0,-7-13 160 0 0,-11-6 96 0 0,-16-9 64 0 0,-14-1 64 0 0,-13 0 416 0 0,-8 3 320 0 0,-6 3 64 0 0,1 6 416 0 0,5 8-448 0 0,10 7 224 0 0,11 5-800 0 0,14 8-224 0 0,17 4 0 0 0,22 5-64 0 0,14 6-640 0 0,13 3-1248 0 0,11 4-1664 0 0,3 1-1792 0 0,-2 10-3424 0 0,-12 4 8800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19"/>
    </inkml:context>
    <inkml:brush xml:id="br0">
      <inkml:brushProperty name="width" value="0.1" units="cm"/>
      <inkml:brushProperty name="height" value="0.1" units="cm"/>
    </inkml:brush>
  </inkml:definitions>
  <inkml:trace contextRef="#ctx0" brushRef="#br0">33708 6482 17759 0 0,'-5'0'4224'0'0,"4"0"2208"0"0,6 0-5280 0 0,6-5-320 0 0,11-1-416 0 0,10-4-224 0 0,9 0-192 0 0,6-4-128 0 0,9 2-1344 0 0,8 2-2144 0 0,2 3-2560 0 0,12 11-3424 0 0,-7 6 9600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0"/>
    </inkml:context>
    <inkml:brush xml:id="br0">
      <inkml:brushProperty name="width" value="0.1" units="cm"/>
      <inkml:brushProperty name="height" value="0.1" units="cm"/>
    </inkml:brush>
  </inkml:definitions>
  <inkml:trace contextRef="#ctx0" brushRef="#br0">34554 6767 17023 0 0,'0'-5'10464'0'0,"-5"-5"-8608"0"0,-1-11-320 0 0,-4-10-352 0 0,-5-8-480 0 0,-4-8-704 0 0,1-8 0 0 0,3-9 0 0 0,5-2 0 0 0,8-3 0 0 0,14-4 0 0 0,8 3 0 0 0,16 3 0 0 0,9 5 0 0 0,7 12 0 0 0,-2 15 0 0 0,0 18 0 0 0,-4 17 0 0 0,-1 16 0 0 0,-3 20 0 0 0,-5 12 0 0 0,-4 7 0 0 0,-8 7 0 0 0,-8 3 0 0 0,-7-6 0 0 0,-5-4 0 0 0,-3-6 0 0 0,-3-8 0 0 0,4-2 0 0 0,11-2-96 0 0,11-4 32 0 0,15-3 0 0 0,9-6-32 0 0,11-3-192 0 0,7-5-576 0 0,2-5-1088 0 0,-2-10-1760 0 0,-3-3-2144 0 0,-9-12-6304 0 0,-13-3 12160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1"/>
    </inkml:context>
    <inkml:brush xml:id="br0">
      <inkml:brushProperty name="width" value="0.1" units="cm"/>
      <inkml:brushProperty name="height" value="0.1" units="cm"/>
    </inkml:brush>
  </inkml:definitions>
  <inkml:trace contextRef="#ctx0" brushRef="#br0">30401 10524 14719 0 0,'-5'0'5024'0'0,"4"-4"-2432"0"0,1-7-1472 0 0,5-9-64 0 0,7-11-192 0 0,5-18-64 0 0,5-14-96 0 0,3-14-224 0 0,1-12-160 0 0,-3-4 0 0 0,-2 1-160 0 0,1 10-32 0 0,0 16-64 0 0,2 19 128 0 0,1 21 128 0 0,4 25 32 0 0,12 26-160 0 0,12 21-192 0 0,5 22-128 0 0,7 12-320 0 0,1 10-448 0 0,-1-1-1024 0 0,-8-7-800 0 0,-9-8-2240 0 0,-17-12-2048 0 0,-14-18 7008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2"/>
    </inkml:context>
    <inkml:brush xml:id="br0">
      <inkml:brushProperty name="width" value="0.1" units="cm"/>
      <inkml:brushProperty name="height" value="0.1" units="cm"/>
    </inkml:brush>
  </inkml:definitions>
  <inkml:trace contextRef="#ctx0" brushRef="#br0">30533 10213 12415 0 0,'-5'4'6912'0'0,"-1"7"-3136"0"0,10 0-3296 0 0,7 0-288 0 0,17 1-192 0 0,16-1-64 0 0,9-2-544 0 0,6-3-768 0 0,5-7-1376 0 0,-4-7-1888 0 0,7-17-736 0 0,-9-3 5376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3"/>
    </inkml:context>
    <inkml:brush xml:id="br0">
      <inkml:brushProperty name="width" value="0.1" units="cm"/>
      <inkml:brushProperty name="height" value="0.1" units="cm"/>
    </inkml:brush>
  </inkml:definitions>
  <inkml:trace contextRef="#ctx0" brushRef="#br0">31352 9975 15775 0 0,'-4'0'2560'0'0,"-7"4"-320"0"0,-5 7-192 0 0,-4 5-256 0 0,-4 4-576 0 0,2 9-672 0 0,6 7-64 0 0,4 7-224 0 0,15 9-96 0 0,14 6-64 0 0,14 0-32 0 0,11-4 0 0 0,11-7-64 0 0,5-11 0 0 0,7-17-64 0 0,-3-16 0 0 0,-8-13 64 0 0,-9-13 0 0 0,-12-12 64 0 0,-16-5-32 0 0,-15-4-32 0 0,-17-3-192 0 0,-15 1-512 0 0,-16 9-512 0 0,-9 10-832 0 0,-3 15-1632 0 0,2 14-960 0 0,12 19-768 0 0,13 7 5408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2"/>
    </inkml:context>
    <inkml:brush xml:id="br0">
      <inkml:brushProperty name="width" value="0.1" units="cm"/>
      <inkml:brushProperty name="height" value="0.1" units="cm"/>
    </inkml:brush>
  </inkml:definitions>
  <inkml:trace contextRef="#ctx0" brushRef="#br0">27093 16457 7391 0 0,'-4'0'9184'0'0,"-7"-4"-3168"0"0,4-2-4928 0 0,7 4-608 0 0,13 4 192 0 0,13 5-288 0 0,15 1-256 0 0,14 4-128 0 0,7 5-800 0 0,7 3-832 0 0,-5 4-1312 0 0,-9-4-2496 0 0,-13 1-96 0 0,-14-4 5536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4"/>
    </inkml:context>
    <inkml:brush xml:id="br0">
      <inkml:brushProperty name="width" value="0.1" units="cm"/>
      <inkml:brushProperty name="height" value="0.1" units="cm"/>
    </inkml:brush>
  </inkml:definitions>
  <inkml:trace contextRef="#ctx0" brushRef="#br0">31829 10474 11647 0 0,'0'-4'7680'0'0,"-4"-11"-5568"0"0,-2-12-576 0 0,-5-9-480 0 0,1-9 64 0 0,1-5-160 0 0,2-2-384 0 0,8 2-288 0 0,7 5-160 0 0,7 7-64 0 0,5 9-32 0 0,9 9-32 0 0,3 14-32 0 0,5 11-192 0 0,6 14 64 0 0,-1 17-32 0 0,-2 12 192 0 0,1 10 0 0 0,-3 10 0 0 0,-3-3 0 0 0,2-4-32 0 0,-2-7-32 0 0,3-13 0 0 0,4-14 64 0 0,3-11 64 0 0,-1-13 32 0 0,-4-11 128 0 0,-4-9 160 0 0,-8-15-64 0 0,-9-11-32 0 0,-12-11-160 0 0,-8-11-128 0 0,-7-2 0 0 0,-8 1-192 0 0,-4 7-640 0 0,4 23-12064 0 0,6 17 12896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5"/>
    </inkml:context>
    <inkml:brush xml:id="br0">
      <inkml:brushProperty name="width" value="0.1" units="cm"/>
      <inkml:brushProperty name="height" value="0.1" units="cm"/>
    </inkml:brush>
  </inkml:definitions>
  <inkml:trace contextRef="#ctx0" brushRef="#br0">32990 10160 1471 0 0,'-4'0'18656'0'0,"-6"0"-11872"0"0,-11 0-6304 0 0,-10 4 128 0 0,-9 7-128 0 0,-6 9-128 0 0,-5 11 128 0 0,2 9-64 0 0,5 2-96 0 0,6 3-192 0 0,13-2-64 0 0,11 1-64 0 0,17-3-32 0 0,13-8-64 0 0,11-10-96 0 0,12-8-32 0 0,2-8-96 0 0,9-8 0 0 0,-1-5 0 0 0,1-6 96 0 0,-4-5 96 0 0,-5 1 128 0 0,-5 2 0 0 0,-5 8 160 0 0,-2 10 0 0 0,-2 9 64 0 0,3 6-32 0 0,5 5-96 0 0,7 2 0 0 0,4-3 0 0 0,8-5-96 0 0,3-10 32 0 0,2-12-32 0 0,-6-13 64 0 0,-6-13 32 0 0,-8-10-32 0 0,-10-8-32 0 0,-9-4 32 0 0,-14-2 32 0 0,-16 3 32 0 0,-15 7-32 0 0,-13 5-96 0 0,-13 10 0 0 0,-11 14-640 0 0,-4 10-352 0 0,0 15-704 0 0,7 9-1280 0 0,9 7-1536 0 0,18 8-1920 0 0,13-3 6432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6"/>
    </inkml:context>
    <inkml:brush xml:id="br0">
      <inkml:brushProperty name="width" value="0.1" units="cm"/>
      <inkml:brushProperty name="height" value="0.1" units="cm"/>
    </inkml:brush>
  </inkml:definitions>
  <inkml:trace contextRef="#ctx0" brushRef="#br0">33786 10054 11871 0 0,'0'5'7936'0'0,"0"5"-2624"0"0,0 11-4352 0 0,-4 5-192 0 0,-7 8-192 0 0,-5 7 64 0 0,-4 5 32 0 0,0 4-96 0 0,0 2-256 0 0,4 2-192 0 0,8-5 0 0 0,6-5-96 0 0,7-7-32 0 0,8-4 0 0 0,6-8 0 0 0,4-4 0 0 0,7-6-32 0 0,8-5-32 0 0,1-8-32 0 0,4-6 32 0 0,2-5-352 0 0,4-2-416 0 0,-3-4-896 0 0,0-3-1248 0 0,-4-3-2368 0 0,1-7-2048 0 0,-8 1 7392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7"/>
    </inkml:context>
    <inkml:brush xml:id="br0">
      <inkml:brushProperty name="width" value="0.1" units="cm"/>
      <inkml:brushProperty name="height" value="0.1" units="cm"/>
    </inkml:brush>
  </inkml:definitions>
  <inkml:trace contextRef="#ctx0" brushRef="#br0">34498 10684 5919 0 0,'0'-5'15936'0'0,"0"-5"-14176"0"0,0-10-512 0 0,0-7-832 0 0,-4-7-192 0 0,-2-11-160 0 0,-4-7-64 0 0,-1-4-640 0 0,-7-1-320 0 0,-5 0 160 0 0,-12 1 256 0 0,-8 6 288 0 0,-7 2 256 0 0,-4 9 416 0 0,-1 7 672 0 0,5 9 1536 0 0,14 8 96 0 0,14 12-1952 0 0,15 5-576 0 0,13 3-64 0 0,15 6-64 0 0,12-1-32 0 0,10 4-32 0 0,6-1 0 0 0,4-2-256 0 0,2-9-416 0 0,0-8 320 0 0,0-3-256 0 0,0-5 224 0 0,-6 1 224 0 0,-6 1-64 0 0,-6 8 256 0 0,-9 10 32 0 0,-6 7 32 0 0,-1 11 32 0 0,-4 10 96 0 0,3 8 64 0 0,3 11-96 0 0,7 4 96 0 0,2 3-96 0 0,5-1-64 0 0,1-6-64 0 0,2-7 0 0 0,4-12-32 0 0,-1-11 32 0 0,-4-10 32 0 0,-4-11 96 0 0,-3-11 0 0 0,-3-13 0 0 0,-6-11 0 0 0,-7-9-64 0 0,-7-11-96 0 0,-8-6-32 0 0,-10 0 0 0 0,-7-1-320 0 0,-6 6-640 0 0,-3 13-608 0 0,2 8-2112 0 0,1 14-1632 0 0,8 29-4288 0 0,8 12 9600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8"/>
    </inkml:context>
    <inkml:brush xml:id="br0">
      <inkml:brushProperty name="width" value="0.1" units="cm"/>
      <inkml:brushProperty name="height" value="0.1" units="cm"/>
    </inkml:brush>
  </inkml:definitions>
  <inkml:trace contextRef="#ctx0" brushRef="#br0">35348 10553 15327 0 0,'0'-5'7808'0'0,"0"-5"-5664"0"0,-4-6-608 0 0,-2-9-608 0 0,0-9-32 0 0,6-8-224 0 0,3-6 32 0 0,5-3-448 0 0,10-2-192 0 0,7-1-64 0 0,8 4 0 0 0,7 10-160 0 0,1 13-96 0 0,-1 11 32 0 0,-4 12 160 0 0,-3 15 0 0 0,-3 12 64 0 0,-6 14 64 0 0,-8 5 32 0 0,-2 6-96 0 0,-3 2 0 0 0,-3 2 96 0 0,1 1-64 0 0,3 1-32 0 0,5-1 32 0 0,3-4-32 0 0,3-6-96 0 0,7-11 32 0 0,2-5-128 0 0,5-9-256 0 0,5-6-480 0 0,0-10-1024 0 0,2-6-512 0 0,1-6-2272 0 0,4-10 608 0 0,10-16-704 0 0,-5-1 4832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29"/>
    </inkml:context>
    <inkml:brush xml:id="br0">
      <inkml:brushProperty name="width" value="0.1" units="cm"/>
      <inkml:brushProperty name="height" value="0.1" units="cm"/>
    </inkml:brush>
  </inkml:definitions>
  <inkml:trace contextRef="#ctx0" brushRef="#br0">36406 10604 13151 0 0,'-5'0'3840'0'0,"0"5"-2816"0"0,-1 5 1184 0 0,6 6-1120 0 0,11 5-544 0 0,9 2-416 0 0,6 3 64 0 0,6-3-96 0 0,3-6-32 0 0,0-10-64 0 0,3-7-96 0 0,-1-11-352 0 0,-7-9-192 0 0,-3-15-64 0 0,-11-9 128 0 0,-13-7 448 0 0,-12-4-32 0 0,-12-5 160 0 0,-12-2 224 0 0,-10-3 672 0 0,-10-1 512 0 0,-1 4 320 0 0,0 2-64 0 0,9 7-320 0 0,7 8 128 0 0,16 8-480 0 0,10 5-32 0 0,13 8-448 0 0,10 4-320 0 0,12 5-32 0 0,11 6-128 0 0,14 3-32 0 0,11 4-544 0 0,10 1-992 0 0,1 6-2528 0 0,-2 7-416 0 0,-8 5-960 0 0,-23 13-1792 0 0,-18 2 7232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0"/>
    </inkml:context>
    <inkml:brush xml:id="br0">
      <inkml:brushProperty name="width" value="0.1" units="cm"/>
      <inkml:brushProperty name="height" value="0.1" units="cm"/>
    </inkml:brush>
  </inkml:definitions>
  <inkml:trace contextRef="#ctx0" brushRef="#br0">36327 10292 2207 0 0,'-4'5'15392'0'0,"-7"5"-8608"0"0,4 2-3808 0 0,7-2-2624 0 0,9-2 320 0 0,15-3-256 0 0,13-6-256 0 0,9-4-160 0 0,10 0-384 0 0,5-4-2592 0 0,18-1-4608 0 0,-4 2 7584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1"/>
    </inkml:context>
    <inkml:brush xml:id="br0">
      <inkml:brushProperty name="width" value="0.1" units="cm"/>
      <inkml:brushProperty name="height" value="0.1" units="cm"/>
    </inkml:brush>
  </inkml:definitions>
  <inkml:trace contextRef="#ctx0" brushRef="#br0">34130 11663 15359 0 0,'0'-4'11200'0'0,"-5"-6"-9728"0"0,-5-2 96 0 0,-6-7-512 0 0,-5-10-384 0 0,-3-8-288 0 0,-1-7-192 0 0,2-6-64 0 0,2-2-64 0 0,3-2-64 0 0,6 0 0 0 0,9 4 0 0 0,9 7-32 0 0,9 5 0 0 0,5 6-32 0 0,9 7-32 0 0,9 13 96 0 0,5 9-64 0 0,11 8 64 0 0,-1 9 0 0 0,0 6 0 0 0,-4 4 0 0 0,-7 3 32 0 0,-14 1 32 0 0,-17 0-96 0 0,-19 0-128 0 0,-17-5-64 0 0,-13-2-256 0 0,-10-4-576 0 0,-4-6-288 0 0,1 1-576 0 0,5-3-832 0 0,11-6-7808 0 0,19-5 3840 0 0,13-1 6720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2"/>
    </inkml:context>
    <inkml:brush xml:id="br0">
      <inkml:brushProperty name="width" value="0.1" units="cm"/>
      <inkml:brushProperty name="height" value="0.1" units="cm"/>
    </inkml:brush>
  </inkml:definitions>
  <inkml:trace contextRef="#ctx0" brushRef="#br0">34634 11611 15135 0 0,'-5'0'5664'0'0,"-1"-4"-3648"0"0,-4-2 128 0 0,-1-4-672 0 0,3-10-384 0 0,1-5-160 0 0,3-8 64 0 0,1-7-448 0 0,2-1-352 0 0,5-2-64 0 0,7-4-128 0 0,10-2 0 0 0,6 3 0 0 0,3 5-192 0 0,5 9 32 0 0,1 10 64 0 0,0 8-32 0 0,1 12 0 0 0,0 11 0 0 0,2 7 32 0 0,-1 11 96 0 0,-2 5-96 0 0,-8 6 96 0 0,-4 5 32 0 0,-6 5-32 0 0,-1 2 0 0 0,-5-2 0 0 0,2-5 0 0 0,1-5-64 0 0,4-10-64 0 0,3-9 0 0 0,1-7 0 0 0,7-7-64 0 0,2-4 64 0 0,0-6 0 0 0,0-2 64 0 0,-7-5 64 0 0,-2 0 0 0 0,-1 1 512 0 0,0 8-160 0 0,6 5-160 0 0,7 1 0 0 0,5 0-192 0 0,7 0 64 0 0,3-1 0 0 0,-3 0-64 0 0,1-6 64 0 0,-5-6 96 0 0,-4-10 0 0 0,-9-11 0 0 0,-10-9-32 0 0,-12-2 0 0 0,-13-3 32 0 0,-14 2-64 0 0,-12 3 32 0 0,-11 9-32 0 0,-11 10 0 0 0,-9 8-96 0 0,-5 11 0 0 0,2 10-224 0 0,2 13-384 0 0,12 12-640 0 0,10 4-672 0 0,13 5-800 0 0,14 5-1504 0 0,15-2-1856 0 0,25 1-800 0 0,8-8 6880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3"/>
    </inkml:context>
    <inkml:brush xml:id="br0">
      <inkml:brushProperty name="width" value="0.1" units="cm"/>
      <inkml:brushProperty name="height" value="0.1" units="cm"/>
    </inkml:brush>
  </inkml:definitions>
  <inkml:trace contextRef="#ctx0" brushRef="#br0">35851 11587 8895 0 0,'4'0'5664'0'0,"7"0"-1440"0"0,0-5-1952 0 0,0-5-256 0 0,1-6-448 0 0,-1-9-384 0 0,-2-5-320 0 0,-3-6-160 0 0,-7-2-288 0 0,-3 2-96 0 0,3 7 896 0 0,3 12-800 0 0,9 10-320 0 0,7 10 0 0 0,10 9-32 0 0,4 7 32 0 0,6 9-96 0 0,5 4 64 0 0,5 6 32 0 0,2 6-96 0 0,-2 3 128 0 0,-5 3 32 0 0,-6-2-32 0 0,-8-1 64 0 0,-10-3-32 0 0,-12-10 0 0 0,-12-6-32 0 0,-10-8-96 0 0,-15-7-32 0 0,-16-5 0 0 0,-14-10-64 0 0,-15-3-64 0 0,-2-2-224 0 0,1-4-544 0 0,11 1-672 0 0,15-4-2048 0 0,17-3-640 0 0,18-3-1312 0 0,25-7-2880 0 0,11 0 8448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3"/>
    </inkml:context>
    <inkml:brush xml:id="br0">
      <inkml:brushProperty name="width" value="0.1" units="cm"/>
      <inkml:brushProperty name="height" value="0.1" units="cm"/>
    </inkml:brush>
  </inkml:definitions>
  <inkml:trace contextRef="#ctx0" brushRef="#br0">27067 16801 13919 0 0,'-5'0'5184'0'0,"-1"5"-2112"0"0,5 0-1760 0 0,7 6-704 0 0,11-1-32 0 0,17-1-224 0 0,11 2-192 0 0,6-1-96 0 0,9-2-64 0 0,-2-2-960 0 0,-1-3-640 0 0,-3-1-1984 0 0,-5-6-2080 0 0,-6-6-1056 0 0,-11-2 6720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4"/>
    </inkml:context>
    <inkml:brush xml:id="br0">
      <inkml:brushProperty name="width" value="0.1" units="cm"/>
      <inkml:brushProperty name="height" value="0.1" units="cm"/>
    </inkml:brush>
  </inkml:definitions>
  <inkml:trace contextRef="#ctx0" brushRef="#br0">36433 11561 12031 0 0,'0'4'6912'0'0,"5"7"-5088"0"0,5 5 448 0 0,10 9-448 0 0,12 5-576 0 0,7 1-416 0 0,8 1-160 0 0,4-6-96 0 0,2-7-128 0 0,-3-7-128 0 0,-6-5 0 0 0,-6-9 128 0 0,-4-8 128 0 0,-9-11-192 0 0,-9-11-192 0 0,-10-10-32 0 0,-12-1-160 0 0,-9-3-160 0 0,-6 3-416 0 0,-5 3-608 0 0,-1 5-480 0 0,-2 3-1024 0 0,5 12-9376 0 0,7 9 12064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5"/>
    </inkml:context>
    <inkml:brush xml:id="br0">
      <inkml:brushProperty name="width" value="0.1" units="cm"/>
      <inkml:brushProperty name="height" value="0.1" units="cm"/>
    </inkml:brush>
  </inkml:definitions>
  <inkml:trace contextRef="#ctx0" brushRef="#br0">37304 11430 12191 0 0,'-5'0'14400'0'0,"-5"4"-13568"0"0,-11 7-160 0 0,-10 5-96 0 0,-9 9 96 0 0,-6 9 128 0 0,-5 4-256 0 0,7 3-256 0 0,6 5-128 0 0,9-2-96 0 0,15-3-32 0 0,14-1-32 0 0,11-6 0 0 0,13-5 0 0 0,11-7-64 0 0,8-7 0 0 0,7-7-64 0 0,3-4-448 0 0,1-8-608 0 0,1-7-864 0 0,-4-6-2656 0 0,6-10-3776 0 0,-6 1 8480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6"/>
    </inkml:context>
    <inkml:brush xml:id="br0">
      <inkml:brushProperty name="width" value="0.1" units="cm"/>
      <inkml:brushProperty name="height" value="0.1" units="cm"/>
    </inkml:brush>
  </inkml:definitions>
  <inkml:trace contextRef="#ctx0" brushRef="#br0">37859 11875 18527 0 0,'0'-4'4928'0'0,"0"-7"-3648"0"0,0-9-800 0 0,0-11-320 0 0,-5-5-160 0 0,-5-9 0 0 0,-6-6-256 0 0,-9-3-352 0 0,-9-2-128 0 0,-13 0 544 0 0,-6 1 128 0 0,0 9 64 0 0,6 9 672 0 0,6 10 608 0 0,14 10 2048 0 0,16 7-2592 0 0,20 6 384 0 0,16 8-320 0 0,13 4-480 0 0,14-1-160 0 0,7 4-96 0 0,6 0-64 0 0,6-2-160 0 0,4-7-1472 0 0,-1-8-1088 0 0,-1-4-3200 0 0,-7-13-3648 0 0,-16-2 9568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7"/>
    </inkml:context>
    <inkml:brush xml:id="br0">
      <inkml:brushProperty name="width" value="0.1" units="cm"/>
      <inkml:brushProperty name="height" value="0.1" units="cm"/>
    </inkml:brush>
  </inkml:definitions>
  <inkml:trace contextRef="#ctx0" brushRef="#br0">30242 16298 10559 0 0,'-5'0'6016'0'0,"-1"5"-4576"0"0,5 1 3168 0 0,7-1-3840 0 0,7 0 192 0 0,5 3-64 0 0,14 0-224 0 0,10-2-224 0 0,7-1-96 0 0,3-1-128 0 0,3-3-64 0 0,0 5-96 0 0,-4 0-64 0 0,-2-1 0 0 0,-5-5-352 0 0,-6-3-1312 0 0,-4-1-1312 0 0,-4 0-3232 0 0,-7 1 6208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8"/>
    </inkml:context>
    <inkml:brush xml:id="br0">
      <inkml:brushProperty name="width" value="0.1" units="cm"/>
      <inkml:brushProperty name="height" value="0.1" units="cm"/>
    </inkml:brush>
  </inkml:definitions>
  <inkml:trace contextRef="#ctx0" brushRef="#br0">30448 16611 12159 0 0,'4'-5'8480'0'0,"-2"-1"-6144"0"0,-7-4-256 0 0,-2-5-1472 0 0,-9-4-128 0 0,-10-4-32 0 0,-11-6-128 0 0,-11-3-160 0 0,-7-1 96 0 0,-8-3 0 0 0,-6 0-96 0 0,-4 1 0 0 0,0 3 32 0 0,9 1 0 0 0,6 3 64 0 0,8 1 32 0 0,18 5 288 0 0,18 2-448 0 0,21 4-32 0 0,18 1-32 0 0,13 2-64 0 0,14 0 0 0 0,7 1-544 0 0,7-1-704 0 0,1-3-1440 0 0,-6-4-2304 0 0,-1-6-3072 0 0,-9 0 8064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39"/>
    </inkml:context>
    <inkml:brush xml:id="br0">
      <inkml:brushProperty name="width" value="0.1" units="cm"/>
      <inkml:brushProperty name="height" value="0.1" units="cm"/>
    </inkml:brush>
  </inkml:definitions>
  <inkml:trace contextRef="#ctx0" brushRef="#br0">23864 15476 12095 0 0,'-5'0'10176'0'0,"-5"0"-6784"0"0,-6 0-2336 0 0,-5 5 1088 0 0,-2 5-1408 0 0,-3 6-224 0 0,-1 14-128 0 0,4 10 64 0 0,6 12-64 0 0,6 6-96 0 0,9 7-160 0 0,14 0-64 0 0,14 0-64 0 0,11-9 0 0 0,13-8-64 0 0,11-12 32 0 0,5-18-128 0 0,-1-15 32 0 0,-2-13 0 0 0,-3-14 32 0 0,-7-16 0 0 0,-8-15 32 0 0,-12-11 0 0 0,-11-8 0 0 0,-15-5-32 0 0,-12-2 96 0 0,-10 4 0 0 0,-6 6 0 0 0,-10 10 64 0 0,-3 12-32 0 0,-5 9 64 0 0,0 11-96 0 0,-3 12 0 0 0,2 7-96 0 0,-2 11-608 0 0,2 9-1088 0 0,4 12-960 0 0,7 7-1472 0 0,9 12-1376 0 0,8 12-1824 0 0,6-3 7424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0"/>
    </inkml:context>
    <inkml:brush xml:id="br0">
      <inkml:brushProperty name="width" value="0.1" units="cm"/>
      <inkml:brushProperty name="height" value="0.1" units="cm"/>
    </inkml:brush>
  </inkml:definitions>
  <inkml:trace contextRef="#ctx0" brushRef="#br0">23918 15663 16575 0 0,'0'5'7840'0'0,"5"5"-5376"0"0,1 11-1728 0 0,4 10 256 0 0,9 9 96 0 0,6 6-352 0 0,4 9-352 0 0,5 5-160 0 0,1-5-128 0 0,4-2-96 0 0,0-5-160 0 0,-2-12-704 0 0,1-7-1056 0 0,-2-8-2720 0 0,17-12-2880 0 0,-2-9 7520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1"/>
    </inkml:context>
    <inkml:brush xml:id="br0">
      <inkml:brushProperty name="width" value="0.1" units="cm"/>
      <inkml:brushProperty name="height" value="0.1" units="cm"/>
    </inkml:brush>
  </inkml:definitions>
  <inkml:trace contextRef="#ctx0" brushRef="#br0">24448 15715 13983 0 0,'0'4'4992'0'0,"0"11"-2944"0"0,4 7-512 0 0,11 9-640 0 0,11 3-160 0 0,11 5 192 0 0,7 1 64 0 0,6-3-160 0 0,3-2-288 0 0,1-8-224 0 0,1-9 64 0 0,-5-11-64 0 0,-6-11 0 0 0,-7-10 128 0 0,-8-11 96 0 0,-11-6-192 0 0,-7-11-224 0 0,-11-8-32 0 0,-9-3-96 0 0,-8-3-256 0 0,-5 5-608 0 0,-8 1-480 0 0,-4 6-1344 0 0,0 9-2208 0 0,-3 16-2528 0 0,4 10 7424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2"/>
    </inkml:context>
    <inkml:brush xml:id="br0">
      <inkml:brushProperty name="width" value="0.1" units="cm"/>
      <inkml:brushProperty name="height" value="0.1" units="cm"/>
    </inkml:brush>
  </inkml:definitions>
  <inkml:trace contextRef="#ctx0" brushRef="#br0">25030 15951 17823 0 0,'4'0'2624'0'0,"2"-5"-1760"0"0,0-5 768 0 0,-2-11-128 0 0,4-10-608 0 0,0-13-32 0 0,-1-9-96 0 0,-2-3-224 0 0,-2-2-160 0 0,-1 1-192 0 0,-2 4-96 0 0,5 13 32 0 0,5 16-32 0 0,6 18-32 0 0,9 18-32 0 0,4 16-32 0 0,7 13-160 0 0,6 12-448 0 0,0 6-896 0 0,2 7-1056 0 0,-2 0-1728 0 0,-4-1-1440 0 0,-8-8-960 0 0,-9-13 6688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3"/>
    </inkml:context>
    <inkml:brush xml:id="br0">
      <inkml:brushProperty name="width" value="0.1" units="cm"/>
      <inkml:brushProperty name="height" value="0.1" units="cm"/>
    </inkml:brush>
  </inkml:definitions>
  <inkml:trace contextRef="#ctx0" brushRef="#br0">25056 15769 7935 0 0,'0'5'15168'0'0,"5"1"-12832"0"0,9-1-2112 0 0,8 0-224 0 0,14-2-576 0 0,8-1-832 0 0,7-1-1600 0 0,3-5-2816 0 0,6-6-64 0 0,-7-2 5888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4"/>
    </inkml:context>
    <inkml:brush xml:id="br0">
      <inkml:brushProperty name="width" value="0.1" units="cm"/>
      <inkml:brushProperty name="height" value="0.1" units="cm"/>
    </inkml:brush>
  </inkml:definitions>
  <inkml:trace contextRef="#ctx0" brushRef="#br0">27623 16616 14751 0 0,'0'4'8384'0'0,"0"7"-7744"0"0,4 5-288 0 0,2 9 352 0 0,4 14-96 0 0,1 13-192 0 0,-3 16-192 0 0,3 10 64 0 0,0 4 32 0 0,-3 3 32 0 0,2-5-256 0 0,4-11 0 0 0,-1-14-96 0 0,2-15-32 0 0,4-15 32 0 0,2-11 0 0 0,2-13 0 0 0,2-16 160 0 0,1-14 0 0 0,0-10-96 0 0,1-13 0 0 0,-5-15-64 0 0,-1-5 0 0 0,-4-4-256 0 0,-1 2-1440 0 0,1 10-928 0 0,-2 10-2656 0 0,6 15-2368 0 0,-2 14 7648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4"/>
    </inkml:context>
    <inkml:brush xml:id="br0">
      <inkml:brushProperty name="width" value="0.1" units="cm"/>
      <inkml:brushProperty name="height" value="0.1" units="cm"/>
    </inkml:brush>
  </inkml:definitions>
  <inkml:trace contextRef="#ctx0" brushRef="#br0">25664 15425 16351 0 0,'-5'0'4256'0'0,"4"5"320"0"0,-3 1-3296 0 0,-1 4-992 0 0,0 5-64 0 0,-2 8 64 0 0,-2 6-32 0 0,-2 6 128 0 0,0 2 32 0 0,-3 3 96 0 0,2 0-256 0 0,2-3-96 0 0,3-3-64 0 0,7-3-160 0 0,9-2 64 0 0,6-6-64 0 0,6-3 32 0 0,3-4 32 0 0,7-6-32 0 0,2-3 32 0 0,1-4 0 0 0,-2-7 0 0 0,-1-2 0 0 0,2-5 0 0 0,1 0-224 0 0,-1-4-768 0 0,-2 2-1760 0 0,-2-2-2496 0 0,8 2-3264 0 0,-3 3 8512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5"/>
    </inkml:context>
    <inkml:brush xml:id="br0">
      <inkml:brushProperty name="width" value="0.1" units="cm"/>
      <inkml:brushProperty name="height" value="0.1" units="cm"/>
    </inkml:brush>
  </inkml:definitions>
  <inkml:trace contextRef="#ctx0" brushRef="#br0">26351 15870 13151 0 0,'0'-5'6464'0'0,"0"-5"-2752"0"0,0-6-2016 0 0,0-5 0 0 0,-4-3-192 0 0,-6-6-320 0 0,-7-7-640 0 0,-3-11-320 0 0,0-6-192 0 0,1-7-32 0 0,2-3-768 0 0,4-3-864 0 0,5 6-2528 0 0,4 7-1088 0 0,11 14-2432 0 0,4 14 7680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6"/>
    </inkml:context>
    <inkml:brush xml:id="br0">
      <inkml:brushProperty name="width" value="0.1" units="cm"/>
      <inkml:brushProperty name="height" value="0.1" units="cm"/>
    </inkml:brush>
  </inkml:definitions>
  <inkml:trace contextRef="#ctx0" brushRef="#br0">26746 15818 13055 0 0,'0'-5'10496'0'0,"-4"-5"-9152"0"0,-2-6-288 0 0,0-5-640 0 0,-3-7-288 0 0,0-8-128 0 0,1-7-384 0 0,-2-1-832 0 0,-4-1-704 0 0,-4 2-960 0 0,-8-1-192 0 0,-8 4 480 0 0,-8 3 384 0 0,-1 4 1408 0 0,-2 7 800 0 0,2 4 2016 0 0,5 6 4640 0 0,12 9-4160 0 0,15 7 1344 0 0,19 7-2656 0 0,17 3 32 0 0,12 4-352 0 0,15-1-416 0 0,10 3-320 0 0,9-2-128 0 0,6 1-160 0 0,3-2-928 0 0,1-3-1184 0 0,-4-8-3648 0 0,7-4-832 0 0,-11-1 6752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7"/>
    </inkml:context>
    <inkml:brush xml:id="br0">
      <inkml:brushProperty name="width" value="0.1" units="cm"/>
      <inkml:brushProperty name="height" value="0.1" units="cm"/>
    </inkml:brush>
  </inkml:definitions>
  <inkml:trace contextRef="#ctx0" brushRef="#br0">27278 15791 10335 0 0,'-4'0'13120'0'0,"-2"-5"-10336"0"0,0-9-1280 0 0,6-13-320 0 0,3-10-96 0 0,1-11-128 0 0,-1-8-224 0 0,4-7-544 0 0,6-2-192 0 0,4 1-480 0 0,4 3-896 0 0,8 7-960 0 0,3 13-2272 0 0,0 13-800 0 0,4 21-1728 0 0,-4 11 7136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8"/>
    </inkml:context>
    <inkml:brush xml:id="br0">
      <inkml:brushProperty name="width" value="0.1" units="cm"/>
      <inkml:brushProperty name="height" value="0.1" units="cm"/>
    </inkml:brush>
  </inkml:definitions>
  <inkml:trace contextRef="#ctx0" brushRef="#br0">27354 15450 12703 0 0,'-4'-5'4576'0'0,"-11"-1"-1952"0"0,-11-4 160 0 0,-11-5-288 0 0,-12-4-704 0 0,-7-8-544 0 0,2-4-160 0 0,1-1-448 0 0,5 0-448 0 0,7 6-192 0 0,9 3-704 0 0,20 10-18368 0 0,12 7 19072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49"/>
    </inkml:context>
    <inkml:brush xml:id="br0">
      <inkml:brushProperty name="width" value="0.1" units="cm"/>
      <inkml:brushProperty name="height" value="0.1" units="cm"/>
    </inkml:brush>
  </inkml:definitions>
  <inkml:trace contextRef="#ctx0" brushRef="#br0">24288 17695 11999 0 0,'0'-4'5280'0'0,"-4"-7"-3648"0"0,-7-5 224 0 0,0-4-96 0 0,-4-9-448 0 0,1-11-224 0 0,3-9-160 0 0,8-5-192 0 0,4-2-224 0 0,7 0-256 0 0,11 0-160 0 0,6 1-32 0 0,8 5-64 0 0,3 7 0 0 0,0 10-128 0 0,-2 12 32 0 0,-2 13 96 0 0,-2 12 0 0 0,-2 15-64 0 0,-1 13 64 0 0,-5 6 0 0 0,-7 4 0 0 0,-10 5 0 0 0,-5 4 32 0 0,-4 1 0 0 0,4 1-32 0 0,2 0 32 0 0,9-4 0 0 0,8-6-32 0 0,9-6 0 0 0,4-4-64 0 0,11-9 64 0 0,6-8-96 0 0,4-11-32 0 0,2-10-128 0 0,-4-10-288 0 0,-1-7-288 0 0,-6-3 224 0 0,-9-2 320 0 0,-7-2 192 0 0,-4 10 1792 0 0,0 11-1536 0 0,-2 13-64 0 0,6 5-96 0 0,7 5 0 0 0,1 4 0 0 0,4 0-128 0 0,0-4-832 0 0,1-9-768 0 0,-1-10-896 0 0,-7-13-1248 0 0,-10-17 96 0 0,-13-12 768 0 0,-18-11-736 0 0,-15-6 3296 0 0,-13 1 448 0 0,-15 4 2400 0 0,-11 9 608 0 0,-4 8 1088 0 0,0 7-1376 0 0,7 9-160 0 0,14 4-768 0 0,18 5 1312 0 0,19 7-2528 0 0,19-1-352 0 0,22 2-192 0 0,13 2-32 0 0,13-3-1344 0 0,5 1-1504 0 0,10 6-4064 0 0,-8 3 6912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0"/>
    </inkml:context>
    <inkml:brush xml:id="br0">
      <inkml:brushProperty name="width" value="0.1" units="cm"/>
      <inkml:brushProperty name="height" value="0.1" units="cm"/>
    </inkml:brush>
  </inkml:definitions>
  <inkml:trace contextRef="#ctx0" brushRef="#br0">24871 17303 20063 0 0,'0'4'3744'0'0,"4"-2"-1600"0"0,7-3-1952 0 0,9 0-96 0 0,16 0-32 0 0,14-5-64 0 0,8-1-256 0 0,8-3-1536 0 0,1-6-1088 0 0,2-3-1920 0 0,13-13-2016 0 0,-9 0 6816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1"/>
    </inkml:context>
    <inkml:brush xml:id="br0">
      <inkml:brushProperty name="width" value="0.1" units="cm"/>
      <inkml:brushProperty name="height" value="0.1" units="cm"/>
    </inkml:brush>
  </inkml:definitions>
  <inkml:trace contextRef="#ctx0" brushRef="#br0">25583 17013 9631 0 0,'-4'4'7040'0'0,"-6"2"-5920"0"0,-7 0 1600 0 0,-3 3-448 0 0,-4 0-576 0 0,3 3-448 0 0,8 4-256 0 0,13 8-704 0 0,9 9 32 0 0,13 4-32 0 0,6 3 0 0 0,9 1-32 0 0,5-3 0 0 0,2 1 32 0 0,-4-2 64 0 0,-3-2 64 0 0,-8 2-128 0 0,-10-2-96 0 0,-7-1 0 0 0,-10-3-96 0 0,-15-2 32 0 0,-14-1-128 0 0,-11-6-96 0 0,-13-6-288 0 0,-6-6-384 0 0,-3-9-160 0 0,5-5-768 0 0,2-6-1312 0 0,11-6-2528 0 0,17-14-992 0 0,12-1 6528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2"/>
    </inkml:context>
    <inkml:brush xml:id="br0">
      <inkml:brushProperty name="width" value="0.1" units="cm"/>
      <inkml:brushProperty name="height" value="0.1" units="cm"/>
    </inkml:brush>
  </inkml:definitions>
  <inkml:trace contextRef="#ctx0" brushRef="#br0">25903 17460 16543 0 0,'0'5'5312'0'0,"4"5"-4256"0"0,11 10 1440 0 0,11 7-832 0 0,11 2-896 0 0,12-3-384 0 0,11-6 0 0 0,9-6 0 0 0,6-11-128 0 0,-1-14-64 0 0,-8-14-64 0 0,-7-13 96 0 0,-13-7-96 0 0,-19-6-96 0 0,-19-3 32 0 0,-19-1 32 0 0,-22 4-32 0 0,-18 6-64 0 0,-14 11-64 0 0,-9 12 0 0 0,-5 8-128 0 0,1 13-256 0 0,10 9-160 0 0,12 9-160 0 0,15 6-480 0 0,15 3-864 0 0,12 2-1696 0 0,17-4-2336 0 0,21-2-6528 0 0,8-4 12672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3"/>
    </inkml:context>
    <inkml:brush xml:id="br0">
      <inkml:brushProperty name="width" value="0.1" units="cm"/>
      <inkml:brushProperty name="height" value="0.1" units="cm"/>
    </inkml:brush>
  </inkml:definitions>
  <inkml:trace contextRef="#ctx0" brushRef="#br0">26538 17275 19327 0 0,'0'5'3712'0'0,"4"10"-1856"0"0,11 7-1088 0 0,11 8-448 0 0,11 9 32 0 0,12 6 288 0 0,11 0 32 0 0,9-3-224 0 0,2-4-160 0 0,-3-9-32 0 0,-4-14 0 0 0,-3-9 64 0 0,-9-14 0 0 0,-12-20-96 0 0,-13-14 32 0 0,-12-13-160 0 0,-12-11 32 0 0,-11-7-128 0 0,-14 0-32 0 0,-7 3-192 0 0,-3 9-224 0 0,-1 11-384 0 0,1 13-736 0 0,2 18-7264 0 0,10 26 1152 0 0,8 11 7680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5"/>
    </inkml:context>
    <inkml:brush xml:id="br0">
      <inkml:brushProperty name="width" value="0.1" units="cm"/>
      <inkml:brushProperty name="height" value="0.1" units="cm"/>
    </inkml:brush>
  </inkml:definitions>
  <inkml:trace contextRef="#ctx0" brushRef="#br0">28442 17431 4191 0 0,'-4'0'13792'0'0,"-7"-5"-12192"0"0,0-5 736 0 0,-4-11-800 0 0,1-10-192 0 0,3-9-32 0 0,4-11-320 0 0,6-5-160 0 0,5-8-64 0 0,5-1-288 0 0,11 2-96 0 0,10-2-96 0 0,5 5-192 0 0,9 9-32 0 0,7 13-64 0 0,3 12 32 0 0,2 16-32 0 0,4 14-128 0 0,-3 15-288 0 0,-3 13-224 0 0,-10 11-32 0 0,-13 1 0 0 0,-11 3-192 0 0,-19-2-352 0 0,-17-4-32 0 0,-25-10 96 0 0,-18-9 480 0 0,-18-9 160 0 0,-4-7 320 0 0,3-4 128 0 0,19-2-288 0 0,28 3 352 0 0,29 5 64 0 0,32 7 192 0 0,29 4 128 0 0,23 8 0 0 0,10 4 0 0 0,3 6-96 0 0,-1 1 0 0 0,-8 3 32 0 0,-14-2 0 0 0,-14 3 0 0 0,-14-2-32 0 0,-13-4 64 0 0,-17-3 416 0 0,-20-7-608 0 0,-21-8-160 0 0,-26-7-64 0 0,-20-10-192 0 0,-16-5-128 0 0,-11-7-288 0 0,-1-1-480 0 0,7 2-1184 0 0,19-2-8832 0 0,24 0 11168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4"/>
    </inkml:context>
    <inkml:brush xml:id="br0">
      <inkml:brushProperty name="width" value="0.1" units="cm"/>
      <inkml:brushProperty name="height" value="0.1" units="cm"/>
    </inkml:brush>
  </inkml:definitions>
  <inkml:trace contextRef="#ctx0" brushRef="#br0">27358 17459 14783 0 0,'0'-4'6528'0'0,"0"-7"-2912"0"0,-5-9-2208 0 0,-1-7-416 0 0,1-2-288 0 0,0-2-288 0 0,2-3-192 0 0,5-2-128 0 0,3-2-32 0 0,5 0-64 0 0,5 2 64 0 0,4 3-64 0 0,4 7-160 0 0,2 8 128 0 0,2 11 32 0 0,0 12 0 0 0,0 9 0 0 0,-4 11-64 0 0,-2 6 0 0 0,-4 6 64 0 0,-6 7 0 0 0,-8-1 0 0 0,-5 2 0 0 0,-3-2 0 0 0,1 0 64 0 0,4-3-64 0 0,3-3 0 0 0,5-4-32 0 0,10-3 0 0 0,11-7-32 0 0,6-2-96 0 0,9-5-1216 0 0,2-10-1568 0 0,2-10-2016 0 0,7-18-1600 0 0,-7-6 6560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5"/>
    </inkml:context>
    <inkml:brush xml:id="br0">
      <inkml:brushProperty name="width" value="0.1" units="cm"/>
      <inkml:brushProperty name="height" value="0.1" units="cm"/>
    </inkml:brush>
  </inkml:definitions>
  <inkml:trace contextRef="#ctx0" brushRef="#br0">28123 17224 16927 0 0,'-4'0'4992'0'0,"-7"0"-736"0"0,-5 0-3232 0 0,-4 0 0 0 0,-4 4 0 0 0,-7 6-160 0 0,-2 6-288 0 0,0 5-256 0 0,6 7-64 0 0,2 9-96 0 0,7 1-64 0 0,5 4-96 0 0,10-1 0 0 0,5-3-64 0 0,7-3-128 0 0,6-8-128 0 0,10-4-160 0 0,5-6-352 0 0,6-6-128 0 0,6-9-160 0 0,0-5-192 0 0,2-6-32 0 0,-1-2 256 0 0,-5-4 608 0 0,-4 2 352 0 0,-3 2 160 0 0,-7 7 128 0 0,-3 6 160 0 0,0 5 1184 0 0,0 7-512 0 0,1 1-96 0 0,1 2-352 0 0,2 3-256 0 0,5 2-192 0 0,6-2-64 0 0,2-5-32 0 0,3-5 0 0 0,4-4 0 0 0,-2-7-192 0 0,-3-9-576 0 0,-9-10-224 0 0,-5-8-32 0 0,-11-7 608 0 0,-13-7 224 0 0,-11-4 128 0 0,-18-5 64 0 0,-12 3 0 0 0,-10 0 320 0 0,-4 4 352 0 0,-3 6 192 0 0,4 8 64 0 0,11 5 448 0 0,12 3-320 0 0,16 4-768 0 0,14 6-64 0 0,12 1-224 0 0,12 1-32 0 0,11-1-736 0 0,8 0-384 0 0,2 3-2752 0 0,1 3-2688 0 0,-3 11-4544 0 0,-8 4 11136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6"/>
    </inkml:context>
    <inkml:brush xml:id="br0">
      <inkml:brushProperty name="width" value="0.1" units="cm"/>
      <inkml:brushProperty name="height" value="0.1" units="cm"/>
    </inkml:brush>
  </inkml:definitions>
  <inkml:trace contextRef="#ctx0" brushRef="#br0">28284 17409 18911 0 0,'0'5'8800'0'0,"0"-4"-7936"0"0,4-1-512 0 0,7-1-96 0 0,9-1-160 0 0,11 1-96 0 0,14 0-288 0 0,12-4-1184 0 0,9-1-1536 0 0,4-5-2112 0 0,15-4-2016 0 0,-5 1 7136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7"/>
    </inkml:context>
    <inkml:brush xml:id="br0">
      <inkml:brushProperty name="width" value="0.1" units="cm"/>
      <inkml:brushProperty name="height" value="0.1" units="cm"/>
    </inkml:brush>
  </inkml:definitions>
  <inkml:trace contextRef="#ctx0" brushRef="#br0">29103 17171 17311 0 0,'-4'0'4096'0'0,"-7"0"-2272"0"0,-5 0 480 0 0,-4 0-864 0 0,-4 5 448 0 0,2 5-1056 0 0,10 6-320 0 0,11 5-288 0 0,11 7-32 0 0,11 9-64 0 0,13 1-32 0 0,8 4-96 0 0,6-1 64 0 0,5-3-64 0 0,1 1 0 0 0,1-1 32 0 0,-5-4 32 0 0,-15-2 128 0 0,-18-7-64 0 0,-16-7-32 0 0,-18-3-96 0 0,-19-4-64 0 0,-12-3-32 0 0,-7 0-160 0 0,-3 0-320 0 0,4-2-672 0 0,6 3-4544 0 0,16 0-32 0 0,19 2-2752 0 0,10 0 8576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8"/>
    </inkml:context>
    <inkml:brush xml:id="br0">
      <inkml:brushProperty name="width" value="0.1" units="cm"/>
      <inkml:brushProperty name="height" value="0.1" units="cm"/>
    </inkml:brush>
  </inkml:definitions>
  <inkml:trace contextRef="#ctx0" brushRef="#br0">23786 16641 3039 0 0,'5'0'18496'0'0,"5"0"-12864"0"0,6 0-5024 0 0,5 0 64 0 0,2 0-160 0 0,8 0-224 0 0,6 0-96 0 0,7 0-64 0 0,4 0-64 0 0,7 0 32 0 0,4 0-32 0 0,5 0 64 0 0,4 0 32 0 0,5 0 32 0 0,-1-4 0 0 0,0-2-32 0 0,2 0-64 0 0,1 2-32 0 0,1 0-64 0 0,-3-2 96 0 0,0-1-32 0 0,0 1-64 0 0,-3 1 64 0 0,0 2-64 0 0,-4 1 64 0 0,-3-3-32 0 0,-3-1 32 0 0,0 0 0 0 0,0 2-32 0 0,-1 1 32 0 0,-3 1 0 0 0,-1 2-64 0 0,-1-1 64 0 0,-1 1-64 0 0,-1 1 64 0 0,0-1-32 0 0,0 0-32 0 0,-4 0 128 0 0,-2 0-64 0 0,1 0 32 0 0,1-4 0 0 0,1-2-32 0 0,2 0 0 0 0,-5 2 0 0 0,1 1 32 0 0,-1 1-96 0 0,-2 1 64 0 0,0 0-64 0 0,1 1 0 0 0,-3 0 64 0 0,1 1-64 0 0,2-1 32 0 0,-2 0 0 0 0,0 0-32 0 0,2 0 0 0 0,-2 0 0 0 0,0 0 0 0 0,2 0 0 0 0,2 0 32 0 0,3 0-32 0 0,-4 0 0 0 0,0 0 0 0 0,1 0 0 0 0,-4 0 32 0 0,-3 0-32 0 0,-1 0 0 0 0,-2 0 0 0 0,-3 0 0 0 0,-3 0 0 0 0,-2-4 0 0 0,3-2 0 0 0,1 0 0 0 0,3 2 0 0 0,4 0 0 0 0,1 2 0 0 0,1 1 0 0 0,-1 1 32 0 0,1 0-32 0 0,-2 0 0 0 0,-4 0 0 0 0,-3 1 0 0 0,-3-1 32 0 0,-2 0-32 0 0,-1 0 64 0 0,3 0 32 0 0,2 0-32 0 0,-1 0-64 0 0,-1 0 0 0 0,-1 0 0 0 0,-1 0 0 0 0,-1 0 0 0 0,0 0 0 0 0,-1 0 0 0 0,0 0 0 0 0,0 0 0 0 0,0 0 0 0 0,5 0 0 0 0,1 0 0 0 0,4 0 0 0 0,1 0 0 0 0,2 0 0 0 0,0 4 0 0 0,-3 2 0 0 0,-2 0 0 0 0,-4-1 0 0 0,-1-2 0 0 0,-11-1 0 0 0,-13-6-5184 0 0,-20-1-8512 0 0,-8-1 13696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59"/>
    </inkml:context>
    <inkml:brush xml:id="br0">
      <inkml:brushProperty name="width" value="0.1" units="cm"/>
      <inkml:brushProperty name="height" value="0.1" units="cm"/>
    </inkml:brush>
  </inkml:definitions>
  <inkml:trace contextRef="#ctx0" brushRef="#br0">20452 16060 16095 0 0,'0'5'9248'0'0,"5"1"-6464"0"0,5 4-1984 0 0,11 9 0 0 0,10 11-224 0 0,9 9-160 0 0,11 11-224 0 0,10 6-96 0 0,4 2 0 0 0,4 5-96 0 0,-1-4 0 0 0,-3-7-128 0 0,-3-4-320 0 0,-9-5-640 0 0,-8-7-640 0 0,-7-3-1920 0 0,-6-9-1056 0 0,-4-3-2144 0 0,-6-5 6848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0"/>
    </inkml:context>
    <inkml:brush xml:id="br0">
      <inkml:brushProperty name="width" value="0.1" units="cm"/>
      <inkml:brushProperty name="height" value="0.1" units="cm"/>
    </inkml:brush>
  </inkml:definitions>
  <inkml:trace contextRef="#ctx0" brushRef="#br0">20611 16925 16287 0 0,'0'-4'4032'0'0,"0"-7"-928"0"0,5-5-1184 0 0,9-9-448 0 0,13-14-448 0 0,9-13 32 0 0,9-11-416 0 0,5-14-384 0 0,7-6-96 0 0,3-7-160 0 0,1-6-608 0 0,-2 0-608 0 0,-6 7-1376 0 0,-8 10-1728 0 0,-7 9-1376 0 0,-5 17-2848 0 0,-9 18 8544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1"/>
    </inkml:context>
    <inkml:brush xml:id="br0">
      <inkml:brushProperty name="width" value="0.1" units="cm"/>
      <inkml:brushProperty name="height" value="0.1" units="cm"/>
    </inkml:brush>
  </inkml:definitions>
  <inkml:trace contextRef="#ctx0" brushRef="#br0">22198 16801 11455 0 0,'0'5'5376'0'0,"-4"0"-672"0"0,3 1 96 0 0,5-1-3296 0 0,8-2-672 0 0,10 3-192 0 0,14 1-416 0 0,16-1-160 0 0,11-1-64 0 0,9 3-160 0 0,5-1-832 0 0,-1-5-992 0 0,-5-3-1856 0 0,-6-1-1568 0 0,-8-6-3360 0 0,-16 0 8768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2"/>
    </inkml:context>
    <inkml:brush xml:id="br0">
      <inkml:brushProperty name="width" value="0.1" units="cm"/>
      <inkml:brushProperty name="height" value="0.1" units="cm"/>
    </inkml:brush>
  </inkml:definitions>
  <inkml:trace contextRef="#ctx0" brushRef="#br0">22225 16589 16927 0 0,'4'0'5344'0'0,"11"0"-2432"0"0,12-4-1728 0 0,9-2-576 0 0,9 0-192 0 0,9 2-192 0 0,5 0-160 0 0,1 2-64 0 0,-1 1-1152 0 0,-1 5-1600 0 0,-6 2-3072 0 0,-8-4-3360 0 0,-11-4 9184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3"/>
    </inkml:context>
    <inkml:brush xml:id="br0">
      <inkml:brushProperty name="width" value="0.1" units="cm"/>
      <inkml:brushProperty name="height" value="0.1" units="cm"/>
      <inkml:brushProperty name="color" value="#E71224"/>
    </inkml:brush>
  </inkml:definitions>
  <inkml:trace contextRef="#ctx0" brushRef="#br0">23521 17251 14015 0 0,'0'4'10560'0'0,"0"7"-4864"0"0,0 5-5600 0 0,0 4 0 0 0,0 9-96 0 0,0 2 0 0 0,0 7 32 0 0,5 8-32 0 0,1 7 0 0 0,0 2 64 0 0,3 6-64 0 0,0 1 0 0 0,-2 4 32 0 0,-1-1-32 0 0,-2-2 32 0 0,-7 1-32 0 0,-2-5 0 0 0,0-5 0 0 0,0-6-96 0 0,6-11-18080 0 0,2-13 18176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6"/>
    </inkml:context>
    <inkml:brush xml:id="br0">
      <inkml:brushProperty name="width" value="0.1" units="cm"/>
      <inkml:brushProperty name="height" value="0.1" units="cm"/>
    </inkml:brush>
  </inkml:definitions>
  <inkml:trace contextRef="#ctx0" brushRef="#br0">18283 11958 7007 0 0,'-5'0'15104'0'0,"4"-4"-12736"0"0,5-7-544 0 0,8-5-1024 0 0,5 0-224 0 0,10-2-128 0 0,8 3-32 0 0,7 3 0 0 0,11 4-96 0 0,9 7-128 0 0,3 9-128 0 0,3 8 0 0 0,5 5-64 0 0,-2 8 32 0 0,-9 3 0 0 0,-5 6 0 0 0,-9 0-32 0 0,-7-1-320 0 0,-11-3-288 0 0,-6-3-416 0 0,-8-1-1024 0 0,-10-3-12384 0 0,-6-5 14432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4"/>
    </inkml:context>
    <inkml:brush xml:id="br0">
      <inkml:brushProperty name="width" value="0.1" units="cm"/>
      <inkml:brushProperty name="height" value="0.1" units="cm"/>
      <inkml:brushProperty name="color" value="#E71224"/>
    </inkml:brush>
  </inkml:definitions>
  <inkml:trace contextRef="#ctx0" brushRef="#br0">23283 17992 11455 0 0,'0'4'14560'0'0,"0"7"-13856"0"0,5 0-416 0 0,5 8-96 0 0,6 10-64 0 0,5 8 0 0 0,7 12-64 0 0,4 6 64 0 0,5 7-64 0 0,1 3 64 0 0,3-7 0 0 0,-2-7-96 0 0,-6-9 0 0 0,-5-11-32 0 0,-3-11-32 0 0,-1-13 32 0 0,0-8 0 0 0,0-9 0 0 0,0-10 96 0 0,2-8-96 0 0,-1-7 0 0 0,1-2 0 0 0,0-4-32 0 0,-4 1-576 0 0,-1 2-480 0 0,-1-1-1152 0 0,2 2-1824 0 0,1 2-1888 0 0,6-1-4704 0 0,-2 5 10656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5"/>
    </inkml:context>
    <inkml:brush xml:id="br0">
      <inkml:brushProperty name="width" value="0.1" units="cm"/>
      <inkml:brushProperty name="height" value="0.1" units="cm"/>
      <inkml:brushProperty name="color" value="#66CC00"/>
    </inkml:brush>
  </inkml:definitions>
  <inkml:trace contextRef="#ctx0" brushRef="#br0">23389 16184 2879 0 0,'-5'0'7008'0'0,"-1"5"-992"0"0,0-4-4512 0 0,2-5 7360 0 0,1-8-8064 0 0,1-5-160 0 0,1-5-192 0 0,-4-7-128 0 0,-1-8-128 0 0,0-7-128 0 0,-2-8-32 0 0,-1-10 0 0 0,1-7-32 0 0,3-6 0 0 0,1-2 0 0 0,7 1 0 0 0,2 6-96 0 0,0 6-128 0 0,0 9-224 0 0,-2 9-160 0 0,0 8-448 0 0,3 11-448 0 0,0 5-192 0 0,0 3-256 0 0,-1-1-352 0 0,-2-1-8192 0 0,-2 3 10496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6"/>
    </inkml:context>
    <inkml:brush xml:id="br0">
      <inkml:brushProperty name="width" value="0.1" units="cm"/>
      <inkml:brushProperty name="height" value="0.1" units="cm"/>
      <inkml:brushProperty name="color" value="#66CC00"/>
    </inkml:brush>
  </inkml:definitions>
  <inkml:trace contextRef="#ctx0" brushRef="#br0">23151 15396 10367 0 0,'5'-5'10336'0'0,"5"-5"-7072"0"0,6-6-1088 0 0,0-5-1664 0 0,2-7-256 0 0,2-9-96 0 0,-2-1-32 0 0,0-4-96 0 0,-2-4-32 0 0,-1 2 0 0 0,3 4-192 0 0,2 8-320 0 0,2 11 256 0 0,2 12 256 0 0,2 13 0 0 0,0 9 64 0 0,1 8-64 0 0,-1 9 0 0 0,6 4 0 0 0,0 5-416 0 0,0 0-576 0 0,-1-2-352 0 0,-1-7-736 0 0,-6-4-896 0 0,-12-12-7520 0 0,-7-7 10496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7"/>
    </inkml:context>
    <inkml:brush xml:id="br0">
      <inkml:brushProperty name="width" value="0.1" units="cm"/>
      <inkml:brushProperty name="height" value="0.1" units="cm"/>
      <inkml:brushProperty name="color" value="#66CC00"/>
    </inkml:brush>
  </inkml:definitions>
  <inkml:trace contextRef="#ctx0" brushRef="#br0">19738 18202 6239 0 0,'-5'0'5152'0'0,"4"-4"1152"0"0,1-6-5440 0 0,1-7 544 0 0,1-3-608 0 0,-1-8 96 0 0,0-4-160 0 0,-1-5-32 0 0,1-6-96 0 0,-1-3-128 0 0,0-4-128 0 0,0-2-160 0 0,5-1-32 0 0,0-5-32 0 0,1 3-96 0 0,3 2 32 0 0,0-4-64 0 0,-1 0 96 0 0,-3 0 32 0 0,-1 0-64 0 0,-2 7 64 0 0,3 2 32 0 0,2 5 0 0 0,-6 0 0 0 0,-3 0-32 0 0,-1 1 32 0 0,5 5-32 0 0,1-1-32 0 0,1-3 0 0 0,-1-4-32 0 0,0 2-32 0 0,-1-1 32 0 0,-1 3 32 0 0,-1 4-32 0 0,0-1 64 0 0,0 1-128 0 0,0 3 64 0 0,0 3-32 0 0,0 2-32 0 0,0 1 0 0 0,0-3 0 0 0,0-1 64 0 0,0 1-64 0 0,0-4 0 0 0,0 0 32 0 0,0-3-32 0 0,0-4 0 0 0,0 1 0 0 0,0 2 32 0 0,0 0-32 0 0,0 1 64 0 0,0 4-64 0 0,0 2 64 0 0,0 2-64 0 0,0 2 0 0 0,-5 2 0 0 0,-1 0 32 0 0,1 0-32 0 0,4 0 0 0 0,4 1 0 0 0,1-1 0 0 0,-1 0 0 0 0,0 0 32 0 0,-1 0-32 0 0,-1-1 64 0 0,0 1-32 0 0,-1 0-32 0 0,0 0 0 0 0,0-1 0 0 0,0 1 96 0 0,0 0-96 0 0,0 0 0 0 0,0-1 0 0 0,0 1 32 0 0,0 0-32 0 0,0-5 0 0 0,0-5 0 0 0,0-2 0 0 0,0 1 64 0 0,0 3-32 0 0,0 3-32 0 0,0 1 0 0 0,0 3 32 0 0,0 0-32 0 0,0 1 96 0 0,0 0 0 0 0,0 0 0 0 0,0 1 0 0 0,0-1-32 0 0,0 0-32 0 0,0 0 0 0 0,0-1 32 0 0,0 1 0 0 0,0 0-32 0 0,0 0 0 0 0,-5 4-32 0 0,4 6-96 0 0,-4 6-32 0 0,1 0-800 0 0,-1-3 768 0 0,-3 1-2816 0 0,0 7-2304 0 0,1 9-4800 0 0,2 3 10080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8"/>
    </inkml:context>
    <inkml:brush xml:id="br0">
      <inkml:brushProperty name="width" value="0.1" units="cm"/>
      <inkml:brushProperty name="height" value="0.1" units="cm"/>
      <inkml:brushProperty name="color" value="#66CC00"/>
    </inkml:brush>
  </inkml:definitions>
  <inkml:trace contextRef="#ctx0" brushRef="#br0">19606 15235 9023 0 0,'4'0'4800'0'0,"6"0"6464"0"0,2-5-9728 0 0,3-1-448 0 0,3-4-416 0 0,-1-5-160 0 0,1-4-160 0 0,-3-8-32 0 0,1-13-96 0 0,2-17-160 0 0,-3-13 64 0 0,2-7-64 0 0,-3-5-64 0 0,-3-1 64 0 0,0 9-64 0 0,4 22 416 0 0,2 23-384 0 0,9 22 32 0 0,8 21 0 0 0,7 21-64 0 0,10 14 32 0 0,1 11-32 0 0,1 6-160 0 0,-5-1-608 0 0,-1-2-768 0 0,-4-7-1280 0 0,-6-9-2208 0 0,-3-7-2144 0 0,-9-12 7168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69"/>
    </inkml:context>
    <inkml:brush xml:id="br0">
      <inkml:brushProperty name="width" value="0.1" units="cm"/>
      <inkml:brushProperty name="height" value="0.1" units="cm"/>
    </inkml:brush>
  </inkml:definitions>
  <inkml:trace contextRef="#ctx0" brushRef="#br0">15742 6767 16671 0 0,'-4'0'7520'0'0,"2"-5"-4448"0"0,3-5-1920 0 0,0-10 32 0 0,0-11-320 0 0,0-14-160 0 0,0-7-192 0 0,-5-9-288 0 0,-1-7-128 0 0,-5-2-96 0 0,0-1-96 0 0,1 2-832 0 0,2 4-1312 0 0,3 4-2560 0 0,1 8-2528 0 0,2 4-5568 0 0,1 10 12896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0"/>
    </inkml:context>
    <inkml:brush xml:id="br0">
      <inkml:brushProperty name="width" value="0.1" units="cm"/>
      <inkml:brushProperty name="height" value="0.1" units="cm"/>
    </inkml:brush>
  </inkml:definitions>
  <inkml:trace contextRef="#ctx0" brushRef="#br0">15372 6006 13855 0 0,'5'-5'13280'0'0,"10"-1"-11712"0"0,11 1-224 0 0,11 0-352 0 0,12 2-352 0 0,6 5-448 0 0,4 3-96 0 0,4 1-96 0 0,1-2-448 0 0,-2-1-896 0 0,-6 0-864 0 0,-5-2-2336 0 0,-10-5-1216 0 0,-13-2 5760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1"/>
    </inkml:context>
    <inkml:brush xml:id="br0">
      <inkml:brushProperty name="width" value="0.1" units="cm"/>
      <inkml:brushProperty name="height" value="0.1" units="cm"/>
    </inkml:brush>
  </inkml:definitions>
  <inkml:trace contextRef="#ctx0" brushRef="#br0">15319 6773 14303 0 0,'-4'0'5536'0'0,"-2"4"-640"0"0,5 2-2560 0 0,7 0-1760 0 0,11-2 672 0 0,16 0-224 0 0,16-2-320 0 0,18-1-160 0 0,10-1-352 0 0,6 0-96 0 0,2-4-96 0 0,0-3-192 0 0,-5 1-544 0 0,-4-3-1152 0 0,-9 0-1152 0 0,-8-3-2464 0 0,-9-9-2528 0 0,-13 0 8032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2"/>
    </inkml:context>
    <inkml:brush xml:id="br0">
      <inkml:brushProperty name="width" value="0.1" units="cm"/>
      <inkml:brushProperty name="height" value="0.1" units="cm"/>
    </inkml:brush>
  </inkml:definitions>
  <inkml:trace contextRef="#ctx0" brushRef="#br0">16430 6455 15615 0 0,'-5'4'4224'0'0,"-5"2"1088"0"0,-6 0-2144 0 0,0 3-2144 0 0,2 5-384 0 0,5 4-320 0 0,2 8-160 0 0,13 8-32 0 0,13 8 0 0 0,13 1-64 0 0,9-2 0 0 0,12-4-64 0 0,6-8 0 0 0,5-9 0 0 0,2-13-32 0 0,-7-11 0 0 0,-8-15-64 0 0,-9-12 96 0 0,-11-10 96 0 0,-15-8 0 0 0,-16-3-96 0 0,-16-2 96 0 0,-18 3-96 0 0,-18 2 32 0 0,-8 9-32 0 0,-8 6-32 0 0,-1 10-96 0 0,2 14-192 0 0,9 7-704 0 0,9 10-576 0 0,13 7-800 0 0,12 6-1472 0 0,11 5-1632 0 0,16 6-1920 0 0,8-2 7424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3"/>
    </inkml:context>
    <inkml:brush xml:id="br0">
      <inkml:brushProperty name="width" value="0.1" units="cm"/>
      <inkml:brushProperty name="height" value="0.1" units="cm"/>
    </inkml:brush>
  </inkml:definitions>
  <inkml:trace contextRef="#ctx0" brushRef="#br0">17197 6664 9759 0 0,'0'-4'15520'0'0,"0"-7"-12256"0"0,0-5-2336 0 0,0-4-544 0 0,-4-9-384 0 0,-2-3 0 0 0,0-5-800 0 0,2-5-800 0 0,-4-5-2112 0 0,-5-3-1184 0 0,-13-15-1824 0 0,-2 3 6720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7"/>
    </inkml:context>
    <inkml:brush xml:id="br0">
      <inkml:brushProperty name="width" value="0.1" units="cm"/>
      <inkml:brushProperty name="height" value="0.1" units="cm"/>
    </inkml:brush>
  </inkml:definitions>
  <inkml:trace contextRef="#ctx0" brushRef="#br0">18785 12168 2751 0 0,'-4'0'11104'0'0,"2"0"-3168"0"0,7 5-7392 0 0,11 1 352 0 0,12 4-160 0 0,10 5-256 0 0,12 4-192 0 0,10 8-96 0 0,5 4-96 0 0,0-4-64 0 0,-7-1-32 0 0,-8-6 64 0 0,-14-10-64 0 0,-12-16 320 0 0,-14-16-128 0 0,-19-13-64 0 0,-12-14-128 0 0,-11-12 96 0 0,-5-5-96 0 0,0 5 0 0 0,6 4-288 0 0,3 6-544 0 0,8 9-3552 0 0,15 10-5408 0 0,8 11 9792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4"/>
    </inkml:context>
    <inkml:brush xml:id="br0">
      <inkml:brushProperty name="width" value="0.1" units="cm"/>
      <inkml:brushProperty name="height" value="0.1" units="cm"/>
    </inkml:brush>
  </inkml:definitions>
  <inkml:trace contextRef="#ctx0" brushRef="#br0">16775 6085 9983 0 0,'-5'0'5440'0'0,"4"0"6272"0"0,5 5-9600 0 0,12 1-640 0 0,12-1-352 0 0,10 0-480 0 0,12 3-352 0 0,6 0-288 0 0,7-2 0 0 0,7-1 0 0 0,0-1-512 0 0,-4-3-544 0 0,-7 0-960 0 0,-6-5-1792 0 0,-20-11-9824 0 0,-16-3 13632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5"/>
    </inkml:context>
    <inkml:brush xml:id="br0">
      <inkml:brushProperty name="width" value="0.1" units="cm"/>
      <inkml:brushProperty name="height" value="0.1" units="cm"/>
    </inkml:brush>
  </inkml:definitions>
  <inkml:trace contextRef="#ctx0" brushRef="#br0">18387 6583 16351 0 0,'0'-4'8192'0'0,"-4"-6"-6528"0"0,-2-11-800 0 0,0-10-224 0 0,-3-13-32 0 0,0-9 0 0 0,-3-8-64 0 0,-4-7-128 0 0,-4-1 32 0 0,-3 7 32 0 0,3 9 0 0 0,5 9-64 0 0,4 17-32 0 0,9 13-448 0 0,14 13 64 0 0,13 12 0 0 0,17 12 0 0 0,13 7 0 0 0,8 7 0 0 0,1 7 32 0 0,-2 8-32 0 0,-1 6 0 0 0,-3 0 64 0 0,-11 0-64 0 0,-10 0 32 0 0,-14-7 0 0 0,-12-7 0 0 0,-17-6-32 0 0,-16-6-96 0 0,-13-3-128 0 0,-14-8-256 0 0,-13-6-224 0 0,-8-10-672 0 0,-2-7-608 0 0,3-7-992 0 0,9-6-1920 0 0,14-6-1376 0 0,19-16-3616 0 0,15-3 9888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6"/>
    </inkml:context>
    <inkml:brush xml:id="br0">
      <inkml:brushProperty name="width" value="0.1" units="cm"/>
      <inkml:brushProperty name="height" value="0.1" units="cm"/>
    </inkml:brush>
  </inkml:definitions>
  <inkml:trace contextRef="#ctx0" brushRef="#br0">18733 6400 9695 0 0,'4'9'7904'0'0,"6"7"-5824"0"0,6 10 736 0 0,5 10-448 0 0,7 2-992 0 0,9 1-608 0 0,6-4-320 0 0,5-2-64 0 0,7-7-128 0 0,0-7-160 0 0,-2-8-32 0 0,-4-10-64 0 0,-2-10-192 0 0,-5-16-96 0 0,-9-13-128 0 0,-15-13-256 0 0,-15-12 128 0 0,-17-9 288 0 0,-15 0 160 0 0,-15 3 96 0 0,-10 4 288 0 0,-5 8 480 0 0,-1 11 128 0 0,6 7 32 0 0,16 11 352 0 0,23 10-1184 0 0,19 9-64 0 0,22 5-32 0 0,16 3-672 0 0,13 2-672 0 0,8 1-2560 0 0,0 5-2432 0 0,-9 9-5728 0 0,-14 3 12064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7"/>
    </inkml:context>
    <inkml:brush xml:id="br0">
      <inkml:brushProperty name="width" value="0.1" units="cm"/>
      <inkml:brushProperty name="height" value="0.1" units="cm"/>
    </inkml:brush>
  </inkml:definitions>
  <inkml:trace contextRef="#ctx0" brushRef="#br0">18785 6349 19391 0 0,'5'0'6432'0'0,"10"0"-6304"0"0,11-4-32 0 0,15-2-96 0 0,14 0-512 0 0,11-3-1408 0 0,3 0-2080 0 0,3-3-768 0 0,3-13-1184 0 0,-11-2 5952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8"/>
    </inkml:context>
    <inkml:brush xml:id="br0">
      <inkml:brushProperty name="width" value="0.1" units="cm"/>
      <inkml:brushProperty name="height" value="0.1" units="cm"/>
    </inkml:brush>
  </inkml:definitions>
  <inkml:trace contextRef="#ctx0" brushRef="#br0">19394 6033 10303 0 0,'0'4'12960'0'0,"4"6"-8352"0"0,2 11-3712 0 0,4 10-32 0 0,5 9-288 0 0,0 11-128 0 0,2 10-160 0 0,2 8-32 0 0,3 6-32 0 0,2-1-32 0 0,5-9-128 0 0,3-10-64 0 0,-4-11 0 0 0,-3-12 0 0 0,0-17 64 0 0,-1-15 384 0 0,-4-16-128 0 0,-1-15-64 0 0,0-11-256 0 0,-2-11 0 0 0,0-11 0 0 0,-3-2 0 0 0,0 0-448 0 0,-1 3-608 0 0,1 7-928 0 0,-2 18-13376 0 0,-3 15 15360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79"/>
    </inkml:context>
    <inkml:brush xml:id="br0">
      <inkml:brushProperty name="width" value="0.1" units="cm"/>
      <inkml:brushProperty name="height" value="0.1" units="cm"/>
    </inkml:brush>
  </inkml:definitions>
  <inkml:trace contextRef="#ctx0" brushRef="#br0">20003 7002 5791 0 0,'0'-4'16896'0'0,"0"-11"-12448"0"0,0-7-2752 0 0,4-14-416 0 0,2-13-416 0 0,4-16-416 0 0,5-16-256 0 0,4-16-128 0 0,4-9-64 0 0,-3-4-96 0 0,1-2-480 0 0,0 5-640 0 0,2 7-1760 0 0,1 12-3392 0 0,5 8-1280 0 0,-2 16 7648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0"/>
    </inkml:context>
    <inkml:brush xml:id="br0">
      <inkml:brushProperty name="width" value="0.1" units="cm"/>
      <inkml:brushProperty name="height" value="0.1" units="cm"/>
    </inkml:brush>
  </inkml:definitions>
  <inkml:trace contextRef="#ctx0" brushRef="#br0">20451 6085 13567 0 0,'-5'0'4704'0'0,"-5"0"992"0"0,-6 0-3232 0 0,-5 0-480 0 0,-3 5-480 0 0,-1 1-480 0 0,-2 4-224 0 0,4 5-416 0 0,6 9-256 0 0,10 9-128 0 0,11 8 0 0 0,14 6 0 0 0,12 3 0 0 0,15 3 0 0 0,9 2 0 0 0,3-6 0 0 0,2-5 0 0 0,-5-6-32 0 0,-7-5 64 0 0,-8-4-32 0 0,-9-2 0 0 0,-11-2 96 0 0,-8 0-32 0 0,-15 0 128 0 0,-12 0-96 0 0,-11-4-96 0 0,-10-1 64 0 0,-13 1-64 0 0,-6-4 0 0 0,-3-5-128 0 0,0-4-192 0 0,5-3-192 0 0,8-3-768 0 0,12-6-1408 0 0,10-7-2112 0 0,25-19-10496 0 0,10-5 15296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1"/>
    </inkml:context>
    <inkml:brush xml:id="br0">
      <inkml:brushProperty name="width" value="0.1" units="cm"/>
      <inkml:brushProperty name="height" value="0.1" units="cm"/>
    </inkml:brush>
  </inkml:definitions>
  <inkml:trace contextRef="#ctx0" brushRef="#br0">20849 6638 15999 0 0,'0'4'4704'0'0,"5"2"-2144"0"0,5 9 384 0 0,6 10-1024 0 0,9 10-512 0 0,9 4-544 0 0,8 0-384 0 0,6-3-224 0 0,3-7-192 0 0,2-9-64 0 0,-3-12-64 0 0,-2-12-224 0 0,-4-14-64 0 0,-9-17-288 0 0,-12-17-128 0 0,-13-12 192 0 0,-18-9 96 0 0,-20-5 288 0 0,-20 1 192 0 0,-14 5 128 0 0,-6 11 576 0 0,0 15 320 0 0,7 16-96 0 0,14 8-256 0 0,14 12-128 0 0,18 9-480 0 0,21 3 96 0 0,17 2-96 0 0,19 1-64 0 0,15-2-256 0 0,12 0-608 0 0,7-1-1120 0 0,0-1-2176 0 0,-9-1-1344 0 0,-15 5-2304 0 0,-17 1 7808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2"/>
    </inkml:context>
    <inkml:brush xml:id="br0">
      <inkml:brushProperty name="width" value="0.1" units="cm"/>
      <inkml:brushProperty name="height" value="0.1" units="cm"/>
    </inkml:brush>
  </inkml:definitions>
  <inkml:trace contextRef="#ctx0" brushRef="#br0">20849 6508 14399 0 0,'-4'5'5312'0'0,"7"1"2560"0"0,7-5-7232 0 0,12-3-288 0 0,15 0-192 0 0,10-5-160 0 0,10-1-608 0 0,10-4-1760 0 0,1 1-2496 0 0,12-3-2976 0 0,-7 1 7840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3"/>
    </inkml:context>
    <inkml:brush xml:id="br0">
      <inkml:brushProperty name="width" value="0.1" units="cm"/>
      <inkml:brushProperty name="height" value="0.1" units="cm"/>
    </inkml:brush>
  </inkml:definitions>
  <inkml:trace contextRef="#ctx0" brushRef="#br0">21642 6690 15999 0 0,'-4'0'7040'0'0,"-2"-4"-3552"0"0,0-11-2112 0 0,2-12 0 0 0,-4-9-96 0 0,0-9-320 0 0,-3-4-384 0 0,0-4-192 0 0,2-2-96 0 0,7 10-288 0 0,8 15 0 0 0,13 19 0 0 0,11 19 0 0 0,10 17-32 0 0,11 14 0 0 0,6 9 0 0 0,3 5 32 0 0,-1-2 0 0 0,-5-5 0 0 0,-8-10-32 0 0,-7-12 32 0 0,-11-14 64 0 0,-9-18 0 0 0,-13-16-64 0 0,-11-13 0 0 0,-10-14 0 0 0,-7-7 0 0 0,-4-2-544 0 0,3 4-896 0 0,0 12-1152 0 0,5 8-2368 0 0,13 12-7776 0 0,9 8 12736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8"/>
    </inkml:context>
    <inkml:brush xml:id="br0">
      <inkml:brushProperty name="width" value="0.1" units="cm"/>
      <inkml:brushProperty name="height" value="0.1" units="cm"/>
    </inkml:brush>
  </inkml:definitions>
  <inkml:trace contextRef="#ctx0" brushRef="#br0">27668 15993 12895 0 0,'0'-4'8384'0'0,"0"-7"-6624"0"0,0-5-352 0 0,0-13 0 0 0,0-16-160 0 0,0-17-352 0 0,-4-17-160 0 0,-7-17-128 0 0,-5-14-256 0 0,-9-15-192 0 0,-14-9-32 0 0,-13-9-128 0 0,-16 3 0 0 0,-10 7 0 0 0,-9 8-256 0 0,-4 17-224 0 0,1 13-256 0 0,2 18-640 0 0,7 18-992 0 0,13 15-1792 0 0,18 10-2464 0 0,18 10 6624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4"/>
    </inkml:context>
    <inkml:brush xml:id="br0">
      <inkml:brushProperty name="width" value="0.1" units="cm"/>
      <inkml:brushProperty name="height" value="0.1" units="cm"/>
    </inkml:brush>
  </inkml:definitions>
  <inkml:trace contextRef="#ctx0" brushRef="#br0">22382 6244 13375 0 0,'-5'0'4640'0'0,"-5"-4"2048"0"0,-6-2-4192 0 0,-5 0-1280 0 0,-3 1 32 0 0,3 7-384 0 0,0 6-256 0 0,3 7-352 0 0,11 5-192 0 0,9 8 0 0 0,10 9-64 0 0,11 6 0 0 0,7 5 0 0 0,6 4 0 0 0,7-3 0 0 0,0-1 32 0 0,2 0-32 0 0,-7-3 64 0 0,-5-5 32 0 0,-9-5 32 0 0,-12-4 64 0 0,-13-7-64 0 0,-11-3-128 0 0,-16-6 0 0 0,-13-4-96 0 0,-13-5 0 0 0,-6-3-224 0 0,-6-3-128 0 0,4-5-608 0 0,7-2-864 0 0,10-4-1120 0 0,16-5-864 0 0,17-4-960 0 0,21 2 3904 0 0,16 3 960 0 0,14 5 288 0 0,14 3 1344 0 0,10 4 192 0 0,9 6 96 0 0,5 3-64 0 0,7 0-128 0 0,3 0-256 0 0,0-2-224 0 0,-1-6-448 0 0,-2-2-128 0 0,-7-6-160 0 0,-11-4 0 0 0,-18-10-96 0 0,-16-5-64 0 0,-19-6-64 0 0,-19-7-96 0 0,-24-4-32 0 0,-14 0-128 0 0,-14 4-32 0 0,-5 5-64 0 0,-2 9-160 0 0,2 13-256 0 0,7 13-864 0 0,9 13-288 0 0,11 12-2016 0 0,18 12-1568 0 0,24 17-2816 0 0,12 1 8032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5"/>
    </inkml:context>
    <inkml:brush xml:id="br0">
      <inkml:brushProperty name="width" value="0.1" units="cm"/>
      <inkml:brushProperty name="height" value="0.1" units="cm"/>
    </inkml:brush>
  </inkml:definitions>
  <inkml:trace contextRef="#ctx0" brushRef="#br0">23230 6743 12895 0 0,'0'-4'5408'0'0,"0"-6"-1760"0"0,-4-7-1472 0 0,-2-8-288 0 0,0-4-416 0 0,2-7-32 0 0,0-2-288 0 0,2-3-448 0 0,1 2-384 0 0,5-3-224 0 0,7 2-64 0 0,5 8-32 0 0,5 4 0 0 0,3 8-64 0 0,2 7-192 0 0,-3 10 160 0 0,-2 10 96 0 0,1 13-96 0 0,1 11 0 0 0,-4 10 64 0 0,0 7 0 0 0,-4 4 32 0 0,0 3 32 0 0,3-5-32 0 0,1-1 0 0 0,8-5-64 0 0,7-9 0 0 0,8-11-32 0 0,0-10-544 0 0,2-7-704 0 0,-1-9-1312 0 0,0-4-2304 0 0,-2-15-4480 0 0,-9-4 9440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6"/>
    </inkml:context>
    <inkml:brush xml:id="br0">
      <inkml:brushProperty name="width" value="0.1" units="cm"/>
      <inkml:brushProperty name="height" value="0.1" units="cm"/>
    </inkml:brush>
  </inkml:definitions>
  <inkml:trace contextRef="#ctx0" brushRef="#br0">16140 7779 10943 0 0,'0'4'18016'0'0,"0"7"-17152"0"0,0 5-800 0 0,0 9 0 0 0,0 9-32 0 0,4 12-32 0 0,2 8 64 0 0,0 7-32 0 0,-2 3-32 0 0,-1 3 0 0 0,4 0 32 0 0,0-7-32 0 0,-1-5 0 0 0,3-8 0 0 0,0-7 0 0 0,-2-5 0 0 0,-1-5-288 0 0,-3-12-12672 0 0,-5-18 7616 0 0,-3-9 5344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7"/>
    </inkml:context>
    <inkml:brush xml:id="br0">
      <inkml:brushProperty name="width" value="0.1" units="cm"/>
      <inkml:brushProperty name="height" value="0.1" units="cm"/>
    </inkml:brush>
  </inkml:definitions>
  <inkml:trace contextRef="#ctx0" brushRef="#br0">15928 8334 3711 0 0,'0'5'16672'0'0,"4"5"-13056"0"0,7 11-2464 0 0,5 10-256 0 0,4 9-416 0 0,4 11-128 0 0,2 5-96 0 0,1 8-64 0 0,0 1-128 0 0,1-2-64 0 0,-1-7 0 0 0,0-8 32 0 0,0-12-32 0 0,-1-9 0 0 0,1-8-32 0 0,-1-12 32 0 0,0-7-32 0 0,0-8-32 0 0,0-7 64 0 0,1-10 0 0 0,-1-10 0 0 0,0-12-64 0 0,0-7-544 0 0,0-4-1280 0 0,1 0-1920 0 0,-5 5-1856 0 0,-2 3-6912 0 0,-4 9 12576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8"/>
    </inkml:context>
    <inkml:brush xml:id="br0">
      <inkml:brushProperty name="width" value="0.1" units="cm"/>
      <inkml:brushProperty name="height" value="0.1" units="cm"/>
    </inkml:brush>
  </inkml:definitions>
  <inkml:trace contextRef="#ctx0" brushRef="#br0">14789 9995 14399 0 0,'5'0'11168'0'0,"1"-5"-9760"0"0,-1-10-224 0 0,4-11-96 0 0,-4-20-128 0 0,-3-14-416 0 0,-7-16-288 0 0,-6-13-128 0 0,-6-4 0 0 0,-5 0-96 0 0,-3 7 32 0 0,-1 10-64 0 0,3 12 96 0 0,6 22 288 0 0,14 23-448 0 0,13 19 64 0 0,17 22 0 0 0,19 17 0 0 0,13 16 32 0 0,12 10-32 0 0,5 9 32 0 0,1 5-32 0 0,-6-2 0 0 0,-5-1 0 0 0,-9-5 0 0 0,-15-9 0 0 0,-14-11 32 0 0,-12-6-32 0 0,-17-5 0 0 0,-14-5 0 0 0,-17-5-96 0 0,-12-7-32 0 0,-12-2-32 0 0,-10-6-224 0 0,-7-5-288 0 0,-1-9-384 0 0,9-4-384 0 0,11-2-1408 0 0,9 0-2048 0 0,13-3-2048 0 0,12-1 6944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89"/>
    </inkml:context>
    <inkml:brush xml:id="br0">
      <inkml:brushProperty name="width" value="0.1" units="cm"/>
      <inkml:brushProperty name="height" value="0.1" units="cm"/>
    </inkml:brush>
  </inkml:definitions>
  <inkml:trace contextRef="#ctx0" brushRef="#br0">15346 10207 16031 0 0,'4'-4'6240'0'0,"7"-6"-4256"0"0,5-15-64 0 0,4-17-640 0 0,4-18-224 0 0,-2-18-32 0 0,-6-8-416 0 0,0-3-288 0 0,-3 8-192 0 0,-4 11-96 0 0,1 15 32 0 0,3 19-64 0 0,4 14 96 0 0,4 16-96 0 0,7 14 96 0 0,12 13-96 0 0,8 18 0 0 0,5 14-224 0 0,3 13-480 0 0,4 8-640 0 0,-3 0-1184 0 0,-6-7-2016 0 0,-9-12-2112 0 0,-23-5-6080 0 0,-16-12 12736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0"/>
    </inkml:context>
    <inkml:brush xml:id="br0">
      <inkml:brushProperty name="width" value="0.1" units="cm"/>
      <inkml:brushProperty name="height" value="0.1" units="cm"/>
    </inkml:brush>
  </inkml:definitions>
  <inkml:trace contextRef="#ctx0" brushRef="#br0">15346 10001 14975 0 0,'-5'0'8192'0'0,"4"0"-6208"0"0,1-4-704 0 0,6-2-608 0 0,5 0-256 0 0,11 1-96 0 0,10 2-128 0 0,13 1-128 0 0,12 1-64 0 0,10 1-704 0 0,3 0-1440 0 0,2 0-2208 0 0,16 9-2080 0 0,-7 3 6432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1"/>
    </inkml:context>
    <inkml:brush xml:id="br0">
      <inkml:brushProperty name="width" value="0.1" units="cm"/>
      <inkml:brushProperty name="height" value="0.1" units="cm"/>
    </inkml:brush>
  </inkml:definitions>
  <inkml:trace contextRef="#ctx0" brushRef="#br0">16268 10181 17727 0 0,'0'-5'3072'0'0,"-5"-1"-1888"0"0,-5-8 320 0 0,-2-12 128 0 0,-2-9-1024 0 0,-5-13-352 0 0,2-6-256 0 0,0-4-32 0 0,-3-5-768 0 0,3-1-704 0 0,-5 6-832 0 0,-4 5-256 0 0,-5 5 160 0 0,-7 8 224 0 0,-6 6 1856 0 0,-4 3 352 0 0,-3 9 1216 0 0,3 6 2944 0 0,9 12-1888 0 0,16 5 1248 0 0,16 8-2592 0 0,19 2 96 0 0,20 4-320 0 0,14-1-224 0 0,12 2-256 0 0,6 2-160 0 0,4-1-64 0 0,1-4-288 0 0,-3-4-1408 0 0,-4 0-2336 0 0,-8 0-1536 0 0,-4 6-2848 0 0,-11 2 8416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2"/>
    </inkml:context>
    <inkml:brush xml:id="br0">
      <inkml:brushProperty name="width" value="0.1" units="cm"/>
      <inkml:brushProperty name="height" value="0.1" units="cm"/>
    </inkml:brush>
  </inkml:definitions>
  <inkml:trace contextRef="#ctx0" brushRef="#br0">16536 10155 15999 0 0,'0'-4'5952'0'0,"0"-7"-4000"0"0,0-9-224 0 0,0-11-608 0 0,0-14-256 0 0,0-11-32 0 0,5-11-288 0 0,5-3-256 0 0,2 2-64 0 0,3 4-96 0 0,-2 8-32 0 0,3 13-96 0 0,2 15 0 0 0,3 11 0 0 0,2 14 64 0 0,6 16-64 0 0,7 14-128 0 0,7 12-384 0 0,4 13-320 0 0,4 11-672 0 0,1 3-928 0 0,-3 0-1344 0 0,-5-3-1728 0 0,-20-3-3040 0 0,-13-11 8544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3"/>
    </inkml:context>
    <inkml:brush xml:id="br0">
      <inkml:brushProperty name="width" value="0.1" units="cm"/>
      <inkml:brushProperty name="height" value="0.1" units="cm"/>
    </inkml:brush>
  </inkml:definitions>
  <inkml:trace contextRef="#ctx0" brushRef="#br0">16431 10028 17311 0 0,'4'0'8320'0'0,"11"0"-7392"0"0,11 0-480 0 0,16 0-288 0 0,12 0-160 0 0,12 0-416 0 0,12 4-1856 0 0,6 2-2464 0 0,11 4-2560 0 0,-10 1 7296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13:53:21.419"/>
    </inkml:context>
    <inkml:brush xml:id="br0">
      <inkml:brushProperty name="width" value="0.1" units="cm"/>
      <inkml:brushProperty name="height" value="0.1" units="cm"/>
    </inkml:brush>
  </inkml:definitions>
  <inkml:trace contextRef="#ctx0" brushRef="#br0">15864 6398 16383 0 0,'10'0'0'0'0,"24"13"0"0"0,45 28 0 0 0,62 39 0 0 0,104 55 0 0 0,86 56 0 0 0,84 58 0 0 0,49 46 0 0 0,40 47 0 0 0,8 23 0 0 0,-42-13 0 0 0,-42 2 0 0 0,-44-10 0 0 0,-27-4 0 0 0,-34-9 0 0 0,-35-25 0 0 0,-67-64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49"/>
    </inkml:context>
    <inkml:brush xml:id="br0">
      <inkml:brushProperty name="width" value="0.1" units="cm"/>
      <inkml:brushProperty name="height" value="0.1" units="cm"/>
    </inkml:brush>
  </inkml:definitions>
  <inkml:trace contextRef="#ctx0" brushRef="#br0">27036 14785 9535 0 0,'-4'-5'13664'0'0,"-2"-5"-12704"0"0,-4-6-384 0 0,-5-9-352 0 0,-9-9-64 0 0,-9-13-160 0 0,-8-6 96 0 0,-6-9-32 0 0,-8-6 192 0 0,-4-1 128 0 0,4 7 96 0 0,6 5-32 0 0,8 12-128 0 0,10 10-256 0 0,15 10-32 0 0,15 10-32 0 0,21 7 32 0 0,20 5-32 0 0,22 3 32 0 0,22 6-32 0 0,15 2-736 0 0,8 4-1344 0 0,4 0-2912 0 0,10 3-5312 0 0,-16-2 10304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4"/>
    </inkml:context>
    <inkml:brush xml:id="br0">
      <inkml:brushProperty name="width" value="0.1" units="cm"/>
      <inkml:brushProperty name="height" value="0.1" units="cm"/>
    </inkml:brush>
  </inkml:definitions>
  <inkml:trace contextRef="#ctx0" brushRef="#br0">14684 11266 12543 0 0,'0'-5'5600'0'0,"5"-5"-3648"0"0,1-6 32 0 0,4-9-576 0 0,0-10-192 0 0,4-11 32 0 0,-2-12-480 0 0,-2-14-288 0 0,2-8-256 0 0,2-3-96 0 0,5 2-64 0 0,-2 12 0 0 0,1 12-64 0 0,1 21 160 0 0,8 25 128 0 0,7 24-192 0 0,7 23-32 0 0,5 18-64 0 0,4 14 64 0 0,3 8-64 0 0,0 5-96 0 0,1 3-608 0 0,-4-6-1088 0 0,-7-5-960 0 0,-10-12-2208 0 0,-20-16-2496 0 0,-12-15 7456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5"/>
    </inkml:context>
    <inkml:brush xml:id="br0">
      <inkml:brushProperty name="width" value="0.1" units="cm"/>
      <inkml:brushProperty name="height" value="0.1" units="cm"/>
    </inkml:brush>
  </inkml:definitions>
  <inkml:trace contextRef="#ctx0" brushRef="#br0">14631 11086 11135 0 0,'-4'0'8800'0'0,"2"0"-4608"0"0,7-5-3808 0 0,11-1-128 0 0,12 1-96 0 0,14 0-160 0 0,14 2-384 0 0,6 5-1408 0 0,6 3-2080 0 0,14-4-2528 0 0,-8-2 6400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6"/>
    </inkml:context>
    <inkml:brush xml:id="br0">
      <inkml:brushProperty name="width" value="0.1" units="cm"/>
      <inkml:brushProperty name="height" value="0.1" units="cm"/>
    </inkml:brush>
  </inkml:definitions>
  <inkml:trace contextRef="#ctx0" brushRef="#br0">15504 11320 14943 0 0,'0'-4'6080'0'0,"0"-7"-3872"0"0,0-9-512 0 0,-4-11-544 0 0,-2-13-288 0 0,-4-9-160 0 0,-1-3-256 0 0,2-2-256 0 0,3 5-96 0 0,6 11-96 0 0,8 18 0 0 0,7 16 64 0 0,14 20 0 0 0,16 16-64 0 0,13 12-64 0 0,11 8 64 0 0,6 6 0 0 0,0 1 0 0 0,-4-3 0 0 0,-5-7 0 0 0,-9-10 0 0 0,-11-12 0 0 0,-8-13 0 0 0,-10-14 224 0 0,-10-15 96 0 0,-9-13-128 0 0,-9-14-128 0 0,-10-13-64 0 0,-3-6-288 0 0,-4 0-832 0 0,1 2-1376 0 0,4 7-2016 0 0,3 22-9408 0 0,3 17 13920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7"/>
    </inkml:context>
    <inkml:brush xml:id="br0">
      <inkml:brushProperty name="width" value="0.1" units="cm"/>
      <inkml:brushProperty name="height" value="0.1" units="cm"/>
    </inkml:brush>
  </inkml:definitions>
  <inkml:trace contextRef="#ctx0" brushRef="#br0">16325 11373 14975 0 0,'0'-5'6560'0'0,"0"-5"-5184"0"0,4-6 96 0 0,2-9 96 0 0,0-9-384 0 0,-2-8-544 0 0,4-6-320 0 0,5-8-192 0 0,-1-3-64 0 0,3-1 0 0 0,3 6-64 0 0,4 7 0 0 0,1 12 0 0 0,2 16 0 0 0,1 16 64 0 0,1 13-64 0 0,4 13-224 0 0,6 13-384 0 0,6 12-480 0 0,4 8-672 0 0,-1 7-608 0 0,-4 3-1696 0 0,0 2-1824 0 0,-8-9 5888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8"/>
    </inkml:context>
    <inkml:brush xml:id="br0">
      <inkml:brushProperty name="width" value="0.1" units="cm"/>
      <inkml:brushProperty name="height" value="0.1" units="cm"/>
    </inkml:brush>
  </inkml:definitions>
  <inkml:trace contextRef="#ctx0" brushRef="#br0">16351 11324 13855 0 0,'-4'0'5728'0'0,"2"0"-1376"0"0,7 0-4224 0 0,11-5-128 0 0,12 0-160 0 0,10-1-1024 0 0,11 1-1696 0 0,12 2-3296 0 0,13 1-896 0 0,-6 1 7072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699"/>
    </inkml:context>
    <inkml:brush xml:id="br0">
      <inkml:brushProperty name="width" value="0.1" units="cm"/>
      <inkml:brushProperty name="height" value="0.1" units="cm"/>
    </inkml:brush>
  </inkml:definitions>
  <inkml:trace contextRef="#ctx0" brushRef="#br0">17012 10980 5951 0 0,'-5'0'10848'0'0,"4"5"-1568"0"0,1 5-7232 0 0,1 6-1984 0 0,-4 9-64 0 0,-2 9 64 0 0,-4 4-64 0 0,-5 4 0 0 0,0 3 0 0 0,-3 4 0 0 0,2-3 64 0 0,4 1-64 0 0,3-5 0 0 0,8-3 0 0 0,8-5-64 0 0,12-8 64 0 0,7-9 0 0 0,3-11-32 0 0,6-6 32 0 0,5-5-32 0 0,5-4-192 0 0,3-6-1600 0 0,3-5-2368 0 0,14-3-2880 0 0,-4 2 7072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0"/>
    </inkml:context>
    <inkml:brush xml:id="br0">
      <inkml:brushProperty name="width" value="0.1" units="cm"/>
      <inkml:brushProperty name="height" value="0.1" units="cm"/>
    </inkml:brush>
  </inkml:definitions>
  <inkml:trace contextRef="#ctx0" brushRef="#br0">17674 11609 16895 0 0,'0'-4'4096'0'0,"5"-7"-2016"0"0,1-5 192 0 0,4-9-704 0 0,0-9-576 0 0,-1-12-224 0 0,2-12-288 0 0,-1-10-288 0 0,3-5-192 0 0,3-5-192 0 0,3-3-1024 0 0,4 9-1408 0 0,1 12-1280 0 0,2 11-640 0 0,1 19-384 0 0,-5 33-2880 0 0,-5 15 7808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1"/>
    </inkml:context>
    <inkml:brush xml:id="br0">
      <inkml:brushProperty name="width" value="0.1" units="cm"/>
      <inkml:brushProperty name="height" value="0.1" units="cm"/>
    </inkml:brush>
  </inkml:definitions>
  <inkml:trace contextRef="#ctx0" brushRef="#br0">17671 11136 10943 0 0,'-5'-4'2912'0'0,"-10"-2"896"0"0,-16-4-1184 0 0,-16-10-160 0 0,-9-5-416 0 0,-4-3-544 0 0,4-6-704 0 0,2-2-448 0 0,11-3-352 0 0,8 1-160 0 0,10 1-5824 0 0,22 8-640 0 0,13 9 6624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2"/>
    </inkml:context>
    <inkml:brush xml:id="br0">
      <inkml:brushProperty name="width" value="0.1" units="cm"/>
      <inkml:brushProperty name="height" value="0.1" units="cm"/>
    </inkml:brush>
  </inkml:definitions>
  <inkml:trace contextRef="#ctx0" brushRef="#br0">18332 10901 18719 0 0,'-4'4'2400'0'0,"-11"2"-864"0"0,-12 0 128 0 0,-5-2-544 0 0,-7 4-416 0 0,4 5-256 0 0,8 8 64 0 0,8 6-416 0 0,12 7-64 0 0,16 7 0 0 0,11 5 0 0 0,11 3 0 0 0,9 4 32 0 0,7-5-64 0 0,4-4 64 0 0,-2-6 128 0 0,-5-5 0 0 0,-5-4 96 0 0,-5-6 96 0 0,-9-3 160 0 0,-12-5-32 0 0,-13-1-128 0 0,-16-2-224 0 0,-18 1-160 0 0,-17-1-32 0 0,-13 1-128 0 0,-14-2-288 0 0,-6-2-256 0 0,-3-3-480 0 0,9-2-1472 0 0,13-2-2112 0 0,18-11-2144 0 0,17-3 6912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3"/>
    </inkml:context>
    <inkml:brush xml:id="br0">
      <inkml:brushProperty name="width" value="0.1" units="cm"/>
      <inkml:brushProperty name="height" value="0.1" units="cm"/>
    </inkml:brush>
  </inkml:definitions>
  <inkml:trace contextRef="#ctx0" brushRef="#br0">18652 11558 16031 0 0,'0'-4'7840'0'0,"0"-11"-5184"0"0,-4-12-832 0 0,-7-14-608 0 0,-5-9-608 0 0,-4-10-384 0 0,0 1-224 0 0,0 2-128 0 0,3 6-1280 0 0,5 7-1216 0 0,8 6-2720 0 0,19 6-2848 0 0,7 8 8192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17"/>
    </inkml:context>
    <inkml:brush xml:id="br0">
      <inkml:brushProperty name="width" value="0.1" units="cm"/>
      <inkml:brushProperty name="height" value="0.1" units="cm"/>
    </inkml:brush>
  </inkml:definitions>
  <inkml:trace contextRef="#ctx0" brushRef="#br0">20756 8559 12991 0 0,'-5'0'4832'0'0,"-5"0"-1984"0"0,-6 0-544 0 0,-5 0-1920 0 0,-3 0-64 0 0,-2-5 256 0 0,-5-5 160 0 0,-7-2-64 0 0,-5-2-320 0 0,-5-4-96 0 0,-7-8-32 0 0,-8-4-128 0 0,-11-5-64 0 0,-7-11 32 0 0,-6-6-64 0 0,-7-8 0 0 0,-6-7 0 0 0,-3-9-64 0 0,3-6 64 0 0,0-7-64 0 0,3-6-32 0 0,10-4-192 0 0,7-4-480 0 0,7-2-320 0 0,12-1-192 0 0,11 4-640 0 0,11 7-544 0 0,7 9-1216 0 0,4 7-128 0 0,3-1-672 0 0,5 12 4480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4"/>
    </inkml:context>
    <inkml:brush xml:id="br0">
      <inkml:brushProperty name="width" value="0.1" units="cm"/>
      <inkml:brushProperty name="height" value="0.1" units="cm"/>
    </inkml:brush>
  </inkml:definitions>
  <inkml:trace contextRef="#ctx0" brushRef="#br0">18995 11007 7743 0 0,'0'4'12608'0'0,"-5"2"-10880"0"0,-5 0 640 0 0,-6-2-480 0 0,-5 0-768 0 0,-3-2-416 0 0,3 3 96 0 0,4 6 352 0 0,6 9-992 0 0,9 7-128 0 0,13 6 0 0 0,10 8 0 0 0,10 5-32 0 0,9 4 32 0 0,6-2-32 0 0,0-1 0 0 0,1-3 0 0 0,-7-5 64 0 0,-7-9-32 0 0,-8-5 96 0 0,-13-3 160 0 0,-13 0 128 0 0,-16 0-352 0 0,-13-3-64 0 0,-15-1-128 0 0,-9 2-192 0 0,-9-4-384 0 0,-6 1-768 0 0,-2-2-928 0 0,8-1-2304 0 0,6-1-3296 0 0,11-4 8000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5"/>
    </inkml:context>
    <inkml:brush xml:id="br0">
      <inkml:brushProperty name="width" value="0.1" units="cm"/>
      <inkml:brushProperty name="height" value="0.1" units="cm"/>
    </inkml:brush>
  </inkml:definitions>
  <inkml:trace contextRef="#ctx0" brushRef="#br0">15716 12065 8671 0 0,'0'-5'6304'0'0,"5"-1"-1344"0"0,1-4-3456 0 0,-1 4 1920 0 0,0 8 1792 0 0,-2 12-4992 0 0,4 12-160 0 0,0 16 32 0 0,3 14-96 0 0,1 15 32 0 0,2 9 0 0 0,-1 4-32 0 0,2-3 0 0 0,-1-6 0 0 0,1-12-64 0 0,-1-12-512 0 0,1-14-10528 0 0,-1-24 3680 0 0,-4-12 7424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6"/>
    </inkml:context>
    <inkml:brush xml:id="br0">
      <inkml:brushProperty name="width" value="0.1" units="cm"/>
      <inkml:brushProperty name="height" value="0.1" units="cm"/>
    </inkml:brush>
  </inkml:definitions>
  <inkml:trace contextRef="#ctx0" brushRef="#br0">15637 12621 14783 0 0,'0'4'6368'0'0,"4"6"-2848"0"0,2 7-2912 0 0,4 8 160 0 0,10 9 64 0 0,5 12-224 0 0,3 12-96 0 0,6 5-64 0 0,2 5-160 0 0,-2-5-128 0 0,-1-8-96 0 0,-6-9-64 0 0,-4-13-64 0 0,-1-11-64 0 0,0-15 128 0 0,1-12-64 0 0,1-10 32 0 0,5-12 32 0 0,2-14 0 0 0,1-9-768 0 0,-1-10-1664 0 0,3-3-2176 0 0,9-9-3072 0 0,-3 8 7680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7"/>
    </inkml:context>
    <inkml:brush xml:id="br0">
      <inkml:brushProperty name="width" value="0.1" units="cm"/>
      <inkml:brushProperty name="height" value="0.1" units="cm"/>
    </inkml:brush>
  </inkml:definitions>
  <inkml:trace contextRef="#ctx0" brushRef="#br0">14655 13652 11839 0 0,'-5'-4'8736'0'0,"0"-7"-4416"0"0,-6 0-928 0 0,-4 0-224 0 0,-8 4-1856 0 0,-6 6-1312 0 0,-6 8 0 0 0,-6 12 0 0 0,-5 12 0 0 0,0 13 0 0 0,5 14 0 0 0,8 9 0 0 0,10 12 0 0 0,18 5 0 0 0,19-2 0 0 0,16-6 0 0 0,11-12 0 0 0,13-17 0 0 0,10-16 0 0 0,8-22 0 0 0,0-18 0 0 0,-3-15 0 0 0,-13-14-96 0 0,-16-3 0 0 0,-15-1 32 0 0,-16 4 64 0 0,-19 2 0 0 0,-16 9-192 0 0,-18 8-512 0 0,-9 8-1056 0 0,-5 9-1248 0 0,-2 11-2528 0 0,9 12-2016 0 0,14 2 7552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8"/>
    </inkml:context>
    <inkml:brush xml:id="br0">
      <inkml:brushProperty name="width" value="0.1" units="cm"/>
      <inkml:brushProperty name="height" value="0.1" units="cm"/>
    </inkml:brush>
  </inkml:definitions>
  <inkml:trace contextRef="#ctx0" brushRef="#br0">15054 13916 18239 0 0,'-4'0'2848'0'0,"-2"4"-1408"0"0,-4 7 128 0 0,-1 5-448 0 0,7 5-640 0 0,8 7-160 0 0,8 8 192 0 0,6 3 192 0 0,9 3-224 0 0,14 3-256 0 0,8-1-64 0 0,5-3-32 0 0,6-10-64 0 0,3-9 32 0 0,-1-13 0 0 0,-2-13 96 0 0,-7-14 192 0 0,-12-14 96 0 0,-14-9 32 0 0,-15-7-224 0 0,-14-9-128 0 0,-12-4-128 0 0,-12 0-32 0 0,-6 1-1184 0 0,-6 7-1088 0 0,-2 7-2528 0 0,6 12 4800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09"/>
    </inkml:context>
    <inkml:brush xml:id="br0">
      <inkml:brushProperty name="width" value="0.1" units="cm"/>
      <inkml:brushProperty name="height" value="0.1" units="cm"/>
    </inkml:brush>
  </inkml:definitions>
  <inkml:trace contextRef="#ctx0" brushRef="#br0">15821 14230 17599 0 0,'-5'-9'9888'0'0,"-1"-7"-8288"0"0,-4-15-608 0 0,-5-14-512 0 0,-8-10-288 0 0,-2-8-192 0 0,1-3-64 0 0,3 1-1312 0 0,1 8-1152 0 0,9 8-2656 0 0,10 18-3008 0 0,6 13 8192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0"/>
    </inkml:context>
    <inkml:brush xml:id="br0">
      <inkml:brushProperty name="width" value="0.1" units="cm"/>
      <inkml:brushProperty name="height" value="0.1" units="cm"/>
    </inkml:brush>
  </inkml:definitions>
  <inkml:trace contextRef="#ctx0" brushRef="#br0">16165 14152 4415 0 0,'0'-4'10528'0'0,"0"-7"-1536"0"0,0-5-7136 0 0,0-4-352 0 0,0-4-448 0 0,-5-2-320 0 0,-5-6-224 0 0,-6-1-96 0 0,0-4-160 0 0,-2-6 0 0 0,-2 2 64 0 0,-3 2 32 0 0,8 12 864 0 0,15 12-1216 0 0,12 11 32 0 0,17 17-32 0 0,13 10 0 0 0,13 10 0 0 0,5 8 0 0 0,2 6 0 0 0,-1 0 0 0 0,-6 1 0 0 0,-8-4 64 0 0,-12-5-32 0 0,-12-4 0 0 0,-10-4 64 0 0,-12-7-96 0 0,-14-3-160 0 0,-15-5-320 0 0,-15-1 64 0 0,-19-3-96 0 0,-12-4-512 0 0,-2-3-544 0 0,3-2-2016 0 0,9-6-2208 0 0,15-16-2080 0 0,17-5 7872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1"/>
    </inkml:context>
    <inkml:brush xml:id="br0">
      <inkml:brushProperty name="width" value="0.1" units="cm"/>
      <inkml:brushProperty name="height" value="0.1" units="cm"/>
    </inkml:brush>
  </inkml:definitions>
  <inkml:trace contextRef="#ctx0" brushRef="#br0">16510 14125 17439 0 0,'0'4'6368'0'0,"4"7"-4064"0"0,11 5-928 0 0,7 5-640 0 0,9-2-256 0 0,8 1-160 0 0,6-3-32 0 0,5 0-160 0 0,-3-8-96 0 0,1-5-32 0 0,-4-7-288 0 0,-5-13-320 0 0,-9-12-32 0 0,-9-10 128 0 0,-13-13-32 0 0,-13-6 352 0 0,-18-6 192 0 0,-15-3 0 0 0,-13 7 288 0 0,-13 4 416 0 0,1 6 352 0 0,7 13 224 0 0,8 7-224 0 0,17 9 32 0 0,18 12-704 0 0,15 3-384 0 0,17 2-160 0 0,14 2-544 0 0,10 1-1408 0 0,7 1-2496 0 0,4 4-4096 0 0,-8 1 8704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2"/>
    </inkml:context>
    <inkml:brush xml:id="br0">
      <inkml:brushProperty name="width" value="0.1" units="cm"/>
      <inkml:brushProperty name="height" value="0.1" units="cm"/>
    </inkml:brush>
  </inkml:definitions>
  <inkml:trace contextRef="#ctx0" brushRef="#br0">16510 13917 18943 0 0,'-5'0'7072'0'0,"0"4"-5184"0"0,3-2-576 0 0,8-2-1120 0 0,7-1-64 0 0,10-1-128 0 0,15 1-288 0 0,9 0-1952 0 0,11-4-3872 0 0,22 3-4160 0 0,-3 2 10272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3"/>
    </inkml:context>
    <inkml:brush xml:id="br0">
      <inkml:brushProperty name="width" value="0.1" units="cm"/>
      <inkml:brushProperty name="height" value="0.1" units="cm"/>
    </inkml:brush>
  </inkml:definitions>
  <inkml:trace contextRef="#ctx0" brushRef="#br0">17276 14073 16671 0 0,'0'-5'7744'0'0,"0"-5"-5792"0"0,-5-6-512 0 0,-1-5-448 0 0,1-7-64 0 0,-4-9-160 0 0,-9-6-192 0 0,-6-5-224 0 0,-4 2-128 0 0,-1 3 128 0 0,5 5-96 0 0,1 9-128 0 0,9 10 32 0 0,12 11-256 0 0,19 9 96 0 0,16 7 0 0 0,16 8 0 0 0,8 9 0 0 0,8 5-32 0 0,6 7 32 0 0,0 6 0 0 0,-2 4 0 0 0,-6-1-32 0 0,-7 0 32 0 0,-10-3 0 0 0,-13-4 64 0 0,-15-5 96 0 0,-17-7-160 0 0,-16-9 0 0 0,-15-8-64 0 0,-21-5-128 0 0,-14 1-192 0 0,-10 0-544 0 0,-5-2-1088 0 0,1 3-1760 0 0,6 1-2144 0 0,-2 7-4992 0 0,10 2 10912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32"/>
    </inkml:context>
    <inkml:brush xml:id="br0">
      <inkml:brushProperty name="width" value="0.1" units="cm"/>
      <inkml:brushProperty name="height" value="0.1" units="cm"/>
    </inkml:brush>
  </inkml:definitions>
  <inkml:trace contextRef="#ctx0" brushRef="#br0">18943 7165 10751 0 0,'0'4'6240'0'0,"0"-2"-4576"0"0,0-7 1504 0 0,0-11-2272 0 0,-5-12-320 0 0,-5-14-224 0 0,-6-14-224 0 0,-9-15-64 0 0,0-8 0 0 0,-1-6-64 0 0,5 5 0 0 0,5 10-64 0 0,6 13 64 0 0,13 20-32 0 0,15 17 32 0 0,19 21 0 0 0,15 19 0 0 0,17 19-128 0 0,11 12-704 0 0,8 7-1152 0 0,0 2-2304 0 0,1-1-2656 0 0,-13-9 6944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4"/>
    </inkml:context>
    <inkml:brush xml:id="br0">
      <inkml:brushProperty name="width" value="0.1" units="cm"/>
      <inkml:brushProperty name="height" value="0.1" units="cm"/>
    </inkml:brush>
  </inkml:definitions>
  <inkml:trace contextRef="#ctx0" brushRef="#br0">14207 15446 14143 0 0,'0'-5'12960'0'0,"0"-5"-11232"0"0,0-11-352 0 0,0-10-448 0 0,0-13-256 0 0,-5-13-384 0 0,-10-14-96 0 0,-7-9-64 0 0,-4-4-32 0 0,-2-1-64 0 0,-1 10 32 0 0,4 12 0 0 0,12 18 32 0 0,7 20-96 0 0,14 15 0 0 0,19 14 0 0 0,22 14 0 0 0,17 18 0 0 0,10 12 0 0 0,6 11 0 0 0,2 9 0 0 0,-4 2 0 0 0,-11-3 0 0 0,-13-3 0 0 0,-16-3 0 0 0,-15-4 0 0 0,-16-7 0 0 0,-19-7 0 0 0,-16-7 0 0 0,-21-9 0 0 0,-17-5 0 0 0,-15-6-128 0 0,-8-6-512 0 0,3-9-832 0 0,6-5-992 0 0,17-6-2240 0 0,18-6-448 0 0,21-4-352 0 0,33-17-928 0 0,13-2 6432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5"/>
    </inkml:context>
    <inkml:brush xml:id="br0">
      <inkml:brushProperty name="width" value="0.1" units="cm"/>
      <inkml:brushProperty name="height" value="0.1" units="cm"/>
    </inkml:brush>
  </inkml:definitions>
  <inkml:trace contextRef="#ctx0" brushRef="#br0">14631 15263 9151 0 0,'5'5'4096'0'0,"5"5"-448"0"0,11 6 96 0 0,10 9-1184 0 0,9 10-128 0 0,11 2-800 0 0,5 5-640 0 0,3-1-352 0 0,0-3-320 0 0,3-8-128 0 0,5-8-192 0 0,4-9-96 0 0,-1-11-128 0 0,1-14-544 0 0,-7-10-192 0 0,-10-15 320 0 0,-19-14 64 0 0,-19-12 320 0 0,-22-4 256 0 0,-28-4 160 0 0,-25 1 128 0 0,-21 4 480 0 0,-15 8 224 0 0,0 5 352 0 0,8 12-192 0 0,13 8-192 0 0,29 10-64 0 0,26 9-832 0 0,30 6-64 0 0,31 6-352 0 0,26 2-704 0 0,15 1-1344 0 0,6 1-2400 0 0,2 0-2080 0 0,-10 8-2784 0 0,-19 3 9664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6"/>
    </inkml:context>
    <inkml:brush xml:id="br0">
      <inkml:brushProperty name="width" value="0.1" units="cm"/>
      <inkml:brushProperty name="height" value="0.1" units="cm"/>
    </inkml:brush>
  </inkml:definitions>
  <inkml:trace contextRef="#ctx0" brushRef="#br0">14896 15161 12639 0 0,'-5'0'7904'0'0,"0"4"-6336"0"0,3 2 3168 0 0,8 0-4512 0 0,11-2-32 0 0,17-1-128 0 0,11-1-64 0 0,11-1-480 0 0,14-5-3168 0 0,9-2-1984 0 0,26-8-2720 0 0,-5-3 8352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7"/>
    </inkml:context>
    <inkml:brush xml:id="br0">
      <inkml:brushProperty name="width" value="0.1" units="cm"/>
      <inkml:brushProperty name="height" value="0.1" units="cm"/>
    </inkml:brush>
  </inkml:definitions>
  <inkml:trace contextRef="#ctx0" brushRef="#br0">16003 15002 7423 0 0,'-5'0'10720'0'0,"-5"0"-8608"0"0,-11 0 640 0 0,-10 0-224 0 0,-9 0-928 0 0,-6 0-416 0 0,-9 4-32 0 0,-9 7-160 0 0,-2 5-160 0 0,6 4-352 0 0,8 9-256 0 0,9 3-96 0 0,11 5-96 0 0,12 5-32 0 0,13 0-64 0 0,17 2 0 0 0,12-2-32 0 0,10-4 96 0 0,13-8-96 0 0,9-6-64 0 0,3-5-352 0 0,1-7-864 0 0,0-10-256 0 0,-2-5-1952 0 0,-5-7-736 0 0,7-10-1952 0 0,-8-2 6272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8"/>
    </inkml:context>
    <inkml:brush xml:id="br0">
      <inkml:brushProperty name="width" value="0.1" units="cm"/>
      <inkml:brushProperty name="height" value="0.1" units="cm"/>
    </inkml:brush>
  </inkml:definitions>
  <inkml:trace contextRef="#ctx0" brushRef="#br0">16376 15553 8351 0 0,'-4'-5'15680'0'0,"-2"-10"-11552"0"0,0-11-2464 0 0,-3-11-416 0 0,-4-12-576 0 0,-5-6-416 0 0,-4-8-256 0 0,2-2-160 0 0,0 1-1024 0 0,4 8-1184 0 0,3 3-3488 0 0,10 7-4000 0 0,5 11 9856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19"/>
    </inkml:context>
    <inkml:brush xml:id="br0">
      <inkml:brushProperty name="width" value="0.1" units="cm"/>
      <inkml:brushProperty name="height" value="0.1" units="cm"/>
    </inkml:brush>
  </inkml:definitions>
  <inkml:trace contextRef="#ctx0" brushRef="#br0">16640 14975 16415 0 0,'-5'0'7936'0'0,"-5"5"-5824"0"0,-6-4-800 0 0,-5-1-608 0 0,-3 3-96 0 0,-2 2 288 0 0,-1 4 0 0 0,4 9-256 0 0,11 7-640 0 0,11 3-32 0 0,15 6 0 0 0,14 5 32 0 0,12 2 0 0 0,7 2 0 0 0,5-2 0 0 0,-2-3 0 0 0,-1 1 0 0 0,-4-2 0 0 0,-5-3 64 0 0,-9-2 0 0 0,-11-3 32 0 0,-12-1 192 0 0,-13-6-64 0 0,-14-2-64 0 0,-12-4-96 0 0,-15-1-64 0 0,-18-3-64 0 0,-10-3-160 0 0,-7-3-256 0 0,2-3-416 0 0,5-6-1088 0 0,11-3-2560 0 0,25-9-2848 0 0,19-2 7392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0"/>
    </inkml:context>
    <inkml:brush xml:id="br0">
      <inkml:brushProperty name="width" value="0.1" units="cm"/>
      <inkml:brushProperty name="height" value="0.1" units="cm"/>
    </inkml:brush>
  </inkml:definitions>
  <inkml:trace contextRef="#ctx0" brushRef="#br0">17038 15552 18783 0 0,'0'-4'6464'0'0,"-5"-2"-4992"0"0,-1-4 480 0 0,-4-10-128 0 0,0-9-544 0 0,-4-14-288 0 0,-2-9-992 0 0,-5-8 0 0 0,-2-3 0 0 0,3 0-32 0 0,4 1-896 0 0,5 4-1280 0 0,5 6-2720 0 0,12 3-3328 0 0,5 11 8256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1"/>
    </inkml:context>
    <inkml:brush xml:id="br0">
      <inkml:brushProperty name="width" value="0.1" units="cm"/>
      <inkml:brushProperty name="height" value="0.1" units="cm"/>
    </inkml:brush>
  </inkml:definitions>
  <inkml:trace contextRef="#ctx0" brushRef="#br0">17251 15239 17375 0 0,'0'4'6080'0'0,"0"11"-2784"0"0,0 7-2016 0 0,4 4-352 0 0,7 7-128 0 0,5 7 0 0 0,9 0-64 0 0,9-1-224 0 0,4 1-288 0 0,3-6-128 0 0,9-4-96 0 0,0-13 0 0 0,1-8-64 0 0,0-14-32 0 0,-4-17 0 0 0,-9-12 0 0 0,-13-10 96 0 0,-13-10 0 0 0,-19-6 0 0 0,-17-1-32 0 0,-17 1-32 0 0,-11 6-256 0 0,-10 8-224 0 0,-4 12-1088 0 0,2 15-1248 0 0,10 17-2016 0 0,15 16-1056 0 0,19 29-2400 0 0,12 7 8352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2"/>
    </inkml:context>
    <inkml:brush xml:id="br0">
      <inkml:brushProperty name="width" value="0.1" units="cm"/>
      <inkml:brushProperty name="height" value="0.1" units="cm"/>
    </inkml:brush>
  </inkml:definitions>
  <inkml:trace contextRef="#ctx0" brushRef="#br0">17832 15526 7071 0 0,'0'-5'11968'0'0,"0"-5"-7584"0"0,0-6-2368 0 0,-4-9-256 0 0,-2-10-128 0 0,0-2-160 0 0,-3-5-448 0 0,-4 1-480 0 0,-1-2-288 0 0,3 3-32 0 0,7 7-160 0 0,9 14-64 0 0,8 15 0 0 0,11 12 0 0 0,10 10 32 0 0,13 10-32 0 0,7 9 0 0 0,3 4 0 0 0,2-2 0 0 0,-6-2 0 0 0,-7-8 0 0 0,-7-9-96 0 0,-5-12 32 0 0,-9-12 64 0 0,-8-14 96 0 0,-8-13 0 0 0,-5-15 0 0 0,-7-12-96 0 0,-4-6 0 0 0,-5-6-288 0 0,0 1-608 0 0,-3 3-1216 0 0,-3 9-3712 0 0,-12 4-4224 0 0,-1 11 10048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3"/>
    </inkml:context>
    <inkml:brush xml:id="br0">
      <inkml:brushProperty name="width" value="0.1" units="cm"/>
      <inkml:brushProperty name="height" value="0.1" units="cm"/>
    </inkml:brush>
  </inkml:definitions>
  <inkml:trace contextRef="#ctx0" brushRef="#br0">14181 16929 16447 0 0,'-5'-5'9248'0'0,"-1"-5"-7968"0"0,1-6-480 0 0,-4-9-416 0 0,-1-10-224 0 0,-2-11 0 0 0,-4-12 96 0 0,1-5 0 0 0,-2 0 32 0 0,-2 5 416 0 0,7 18 1920 0 0,9 24-2624 0 0,14 20-32 0 0,15 17 32 0 0,12 10-128 0 0,7 0 0 0 0,2-1-160 0 0,-4-10-32 0 0,-4-9 32 0 0,-4-10 64 0 0,-4-10 128 0 0,-7-12 64 0 0,-8-8 0 0 0,-1-6 32 0 0,-9-4 32 0 0,-5 2-32 0 0,-2 2 64 0 0,-2 3 96 0 0,5 7 928 0 0,1 12-864 0 0,1 12-64 0 0,4 12-160 0 0,1 16 0 0 0,3 13 0 0 0,-1 18 0 0 0,3 12 0 0 0,3 8 0 0 0,3 3 0 0 0,3-7 0 0 0,2-7 0 0 0,-3-11-32 0 0,-2-14 0 0 0,1-15 0 0 0,-3-8-32 0 0,-5-11 32 0 0,0-7-32 0 0,3-3 0 0 0,-3-7 64 0 0,2-10 0 0 0,8-6 0 0 0,3-13 0 0 0,2-8 0 0 0,2-6 0 0 0,-1-3 0 0 0,-1 0 0 0 0,-5 4 64 0 0,-1 10-64 0 0,-1 18 96 0 0,1 12-32 0 0,1 17-32 0 0,5 16-32 0 0,8 14 0 0 0,5 13-224 0 0,6 9-352 0 0,-1 2-768 0 0,-4 0-1152 0 0,-9-1-2144 0 0,-28-11-15552 0 0,-15-13 20192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35"/>
    </inkml:context>
    <inkml:brush xml:id="br0">
      <inkml:brushProperty name="width" value="0.1" units="cm"/>
      <inkml:brushProperty name="height" value="0.1" units="cm"/>
    </inkml:brush>
  </inkml:definitions>
  <inkml:trace contextRef="#ctx0" brushRef="#br0">15740 5234 11391 0 0,'-4'0'13856'0'0,"-2"-4"-8288"0"0,-4-2-5344 0 0,-1-4-128 0 0,-2-10-32 0 0,-4-5 0 0 0,-3-8-32 0 0,-4-7 64 0 0,-5-5 32 0 0,-3-5 32 0 0,0-2-64 0 0,0-1 0 0 0,2 3-32 0 0,6 7-64 0 0,11 5 0 0 0,12 5-96 0 0,12 9 64 0 0,11 7 32 0 0,17 7 0 0 0,14 6 0 0 0,17 3 0 0 0,9 6-160 0 0,0 7 0 0 0,-4 1 0 0 0,-10 3-160 0 0,-17 3 32 0 0,-21 3-416 0 0,-19 2 64 0 0,-20-2-96 0 0,-17-2 288 0 0,-17-3 224 0 0,-5-5 0 0 0,-2-5 96 0 0,2-3 32 0 0,15-2-1312 0 0,18 2 832 0 0,21 6 480 0 0,24 5 64 0 0,20 5 32 0 0,15 3 64 0 0,11 7-64 0 0,-2 2 64 0 0,-5 1 32 0 0,-9-1 352 0 0,-18-6-192 0 0,-26-3 32 0 0,-23-5-256 0 0,-23-2-32 0 0,-20-3 0 0 0,-10-4 0 0 0,-7-3-160 0 0,-1 1-416 0 0,7 0-448 0 0,11-1-992 0 0,9-2-2240 0 0,7-6-1408 0 0,11-3 5664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4"/>
    </inkml:context>
    <inkml:brush xml:id="br0">
      <inkml:brushProperty name="width" value="0.1" units="cm"/>
      <inkml:brushProperty name="height" value="0.1" units="cm"/>
    </inkml:brush>
  </inkml:definitions>
  <inkml:trace contextRef="#ctx0" brushRef="#br0">14658 16933 10559 0 0,'4'0'14656'0'0,"11"0"-13600"0"0,7 0-448 0 0,13 5-320 0 0,15 1-128 0 0,6-1-160 0 0,9 0-768 0 0,1-6-2112 0 0,-2-3-3680 0 0,3-5-4544 0 0,-12-1 11104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5"/>
    </inkml:context>
    <inkml:brush xml:id="br0">
      <inkml:brushProperty name="width" value="0.1" units="cm"/>
      <inkml:brushProperty name="height" value="0.1" units="cm"/>
    </inkml:brush>
  </inkml:definitions>
  <inkml:trace contextRef="#ctx0" brushRef="#br0">15687 17087 15679 0 0,'0'-5'8032'0'0,"0"-5"-5536"0"0,-4-6-800 0 0,-2-9-32 0 0,-4-9-512 0 0,-5-13-416 0 0,-5-6-416 0 0,-7-9-320 0 0,-8-6-96 0 0,-3-1-832 0 0,-4 3-1312 0 0,1 3-2912 0 0,-6-1-3712 0 0,5 10 8864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6"/>
    </inkml:context>
    <inkml:brush xml:id="br0">
      <inkml:brushProperty name="width" value="0.1" units="cm"/>
      <inkml:brushProperty name="height" value="0.1" units="cm"/>
    </inkml:brush>
  </inkml:definitions>
  <inkml:trace contextRef="#ctx0" brushRef="#br0">15690 16930 18623 0 0,'4'-5'4640'0'0,"7"-1"-3424"0"0,5-8 640 0 0,4-7-832 0 0,4-4-544 0 0,2-7-256 0 0,1-6-96 0 0,0-7-128 0 0,-4-3-1184 0 0,-6-4-1696 0 0,-6 4-2144 0 0,-14-5-3456 0 0,-6 8 8480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7"/>
    </inkml:context>
    <inkml:brush xml:id="br0">
      <inkml:brushProperty name="width" value="0.1" units="cm"/>
      <inkml:brushProperty name="height" value="0.1" units="cm"/>
    </inkml:brush>
  </inkml:definitions>
  <inkml:trace contextRef="#ctx0" brushRef="#br0">15637 16775 17663 0 0,'4'4'4000'0'0,"7"11"256"0"0,9 7-2880 0 0,11 4-704 0 0,14 3-320 0 0,7 0-192 0 0,9 0-64 0 0,3-5-96 0 0,-1-7-288 0 0,3-1-1376 0 0,-2-9-2624 0 0,3-4-2848 0 0,-11-4 7136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8"/>
    </inkml:context>
    <inkml:brush xml:id="br0">
      <inkml:brushProperty name="width" value="0.1" units="cm"/>
      <inkml:brushProperty name="height" value="0.1" units="cm"/>
    </inkml:brush>
  </inkml:definitions>
  <inkml:trace contextRef="#ctx0" brushRef="#br0">16535 17087 10719 0 0,'0'-4'14944'0'0,"0"-7"-13216"0"0,0-5-64 0 0,-5-9-128 0 0,-5-14-544 0 0,-11-8-512 0 0,-5-11-384 0 0,-4-4-96 0 0,0-4-512 0 0,0-1-1280 0 0,5 3-1920 0 0,2 7-2432 0 0,10 14-3488 0 0,7 14 9632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29"/>
    </inkml:context>
    <inkml:brush xml:id="br0">
      <inkml:brushProperty name="width" value="0.1" units="cm"/>
      <inkml:brushProperty name="height" value="0.1" units="cm"/>
    </inkml:brush>
  </inkml:definitions>
  <inkml:trace contextRef="#ctx0" brushRef="#br0">16799 17088 8159 0 0,'0'-5'14432'0'0,"-4"-1"-13120"0"0,-2-4 960 0 0,-4-9-576 0 0,-5-7-160 0 0,-4-6-288 0 0,-4-8-320 0 0,-2-6-512 0 0,-1-3-224 0 0,-1-4-96 0 0,4 0-64 0 0,6 4-32 0 0,6 5 32 0 0,10 11-256 0 0,8 15 64 0 0,13 15 96 0 0,17 13-96 0 0,9 13-96 0 0,12 12-32 0 0,5 9 96 0 0,-1 1 128 0 0,0-2 32 0 0,-7-4-32 0 0,-9-9 64 0 0,-11-14-128 0 0,-13-18 256 0 0,-13-14 32 0 0,-10-13-32 0 0,-7-14-128 0 0,-9-10-64 0 0,-4-4-736 0 0,0 3-800 0 0,0 6-1248 0 0,4 11 2848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0"/>
    </inkml:context>
    <inkml:brush xml:id="br0">
      <inkml:brushProperty name="width" value="0.1" units="cm"/>
      <inkml:brushProperty name="height" value="0.1" units="cm"/>
    </inkml:brush>
  </inkml:definitions>
  <inkml:trace contextRef="#ctx0" brushRef="#br0">17646 16457 12063 0 0,'-5'0'18592'0'0,"-5"5"-17472"0"0,-10 5-640 0 0,-7 6 32 0 0,-3 5-512 0 0,0 7 0 0 0,0 13 0 0 0,0 12 0 0 0,6 11 0 0 0,12 8 0 0 0,11 0 0 0 0,16 2 0 0 0,18-7 0 0 0,12-11 0 0 0,13-11 0 0 0,9-12 0 0 0,2-17 0 0 0,-1-15 0 0 0,-4-13 0 0 0,-8-8-192 0 0,-9-10 0 0 0,-13-4 32 0 0,-11-1 96 0 0,-15 1 0 0 0,-13 2 64 0 0,-10 2 0 0 0,-12 5 0 0 0,-5 4 0 0 0,-11 5-32 0 0,-2 5-480 0 0,-3 4-992 0 0,2 8-832 0 0,10 13-10240 0 0,10 4 12576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1"/>
    </inkml:context>
    <inkml:brush xml:id="br0">
      <inkml:brushProperty name="width" value="0.1" units="cm"/>
      <inkml:brushProperty name="height" value="0.1" units="cm"/>
    </inkml:brush>
  </inkml:definitions>
  <inkml:trace contextRef="#ctx0" brushRef="#br0">17092 17859 10303 0 0,'-5'0'10336'0'0,"-1"5"-2688"0"0,1 5-6880 0 0,0 6 0 0 0,-3 5-256 0 0,0 7-96 0 0,2 13-224 0 0,1 12-32 0 0,1 11 64 0 0,3 8-64 0 0,4 10 32 0 0,7 8-32 0 0,7 2 128 0 0,4-5-160 0 0,7-4-64 0 0,9-7-32 0 0,11-8-32 0 0,15-11 0 0 0,14-11 0 0 0,13-13 0 0 0,8-7 0 0 0,6-9 0 0 0,3-11-32 0 0,-4-12 0 0 0,-5-8 32 0 0,-11-8 0 0 0,-11-3-64 0 0,-10-2-32 0 0,-11-6-224 0 0,-7-2-448 0 0,-6 2-864 0 0,-7 0-960 0 0,-4-1-2208 0 0,-3-19-1920 0 0,-6 1 6720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2"/>
    </inkml:context>
    <inkml:brush xml:id="br0">
      <inkml:brushProperty name="width" value="0.1" units="cm"/>
      <inkml:brushProperty name="height" value="0.1" units="cm"/>
    </inkml:brush>
  </inkml:definitions>
  <inkml:trace contextRef="#ctx0" brushRef="#br0">18124 18362 11423 0 0,'-5'0'9792'0'0,"4"0"-3136"0"0,10 0-6400 0 0,13 0 32 0 0,16 0-128 0 0,15-5-96 0 0,16-1-32 0 0,10-4-32 0 0,5 0 0 0 0,-3 1 32 0 0,-7 2-32 0 0,-10 3 96 0 0,-13 6 32 0 0,-15 7 64 0 0,-13 7-32 0 0,-10 9-64 0 0,-13 10 0 0 0,-10 7-96 0 0,-8 6 0 0 0,-1 4 0 0 0,-2-3-32 0 0,3-1-320 0 0,0-4-416 0 0,8-4-5216 0 0,9-11-9952 0 0,6-8 15936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3"/>
    </inkml:context>
    <inkml:brush xml:id="br0">
      <inkml:brushProperty name="width" value="0.1" units="cm"/>
      <inkml:brushProperty name="height" value="0.1" units="cm"/>
    </inkml:brush>
  </inkml:definitions>
  <inkml:trace contextRef="#ctx0" brushRef="#br0">28866 4604 13727 0 0,'-5'0'4640'0'0,"-1"-5"-1056"0"0,1 4 288 0 0,0 6 1856 0 0,2 6-5312 0 0,-4 11-128 0 0,0 10-160 0 0,1 9 32 0 0,2 6-32 0 0,5 4-32 0 0,8 3-96 0 0,6 0 0 0 0,10-4 0 0 0,5-6 0 0 0,6-2 0 0 0,11-7 0 0 0,1-7-64 0 0,2-6-192 0 0,1-8-224 0 0,-3-11-128 0 0,-2-6-544 0 0,-3-6-768 0 0,-5-11-1056 0 0,-9-11-2304 0 0,-10-27-3424 0 0,-7-4 8704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48"/>
    </inkml:context>
    <inkml:brush xml:id="br0">
      <inkml:brushProperty name="width" value="0.1" units="cm"/>
      <inkml:brushProperty name="height" value="0.1" units="cm"/>
    </inkml:brush>
  </inkml:definitions>
  <inkml:trace contextRef="#ctx0" brushRef="#br0">16140 5207 12191 0 0,'0'-4'4224'0'0,"0"-11"832"0"0,0-12-3200 0 0,0-9-832 0 0,0-13-192 0 0,4-11-256 0 0,2-5-288 0 0,4-4-128 0 0,5 1-128 0 0,4 2 0 0 0,0 9-32 0 0,0 9 0 0 0,1 13 32 0 0,3 17 192 0 0,5 15-32 0 0,7 14-96 0 0,7 13-96 0 0,5 12 0 0 0,4 8-352 0 0,1 6-768 0 0,2-1-864 0 0,-5 0-2240 0 0,-1 5-2496 0 0,-9-7 6720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4"/>
    </inkml:context>
    <inkml:brush xml:id="br0">
      <inkml:brushProperty name="width" value="0.1" units="cm"/>
      <inkml:brushProperty name="height" value="0.1" units="cm"/>
    </inkml:brush>
  </inkml:definitions>
  <inkml:trace contextRef="#ctx0" brushRef="#br0">28998 4498 11135 0 0,'5'0'13152'0'0,"5"0"-9824"0"0,11 0-2144 0 0,5 0-96 0 0,4 4-1088 0 0,5 2-32 0 0,1 0-1024 0 0,-1-1-832 0 0,-2-2-1952 0 0,-2-1-576 0 0,-11-6-10368 0 0,-9-1 14784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5"/>
    </inkml:context>
    <inkml:brush xml:id="br0">
      <inkml:brushProperty name="width" value="0.1" units="cm"/>
      <inkml:brushProperty name="height" value="0.1" units="cm"/>
    </inkml:brush>
  </inkml:definitions>
  <inkml:trace contextRef="#ctx0" brushRef="#br0">29025 4710 16255 0 0,'0'4'3680'0'0,"4"2"1760"0"0,7 4-4320 0 0,5 1-416 0 0,4-3-288 0 0,4-1-256 0 0,7 2-160 0 0,1-1-576 0 0,1-1-1184 0 0,-1-7-864 0 0,-1-3-1504 0 0,2-10-2144 0 0,-4-2 6272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6"/>
    </inkml:context>
    <inkml:brush xml:id="br0">
      <inkml:brushProperty name="width" value="0.1" units="cm"/>
      <inkml:brushProperty name="height" value="0.1" units="cm"/>
    </inkml:brush>
  </inkml:definitions>
  <inkml:trace contextRef="#ctx0" brushRef="#br0">29369 4630 16223 0 0,'0'5'8448'0'0,"4"1"-6976"0"0,7 4-544 0 0,5 5-192 0 0,9 8-192 0 0,9 6-160 0 0,8 6-224 0 0,1 2-128 0 0,2-1-32 0 0,3-3-704 0 0,-3-1-480 0 0,-4-7-1536 0 0,-5-3-1312 0 0,-4-6-960 0 0,-8 5-800 0 0,-7-3 5792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7"/>
    </inkml:context>
    <inkml:brush xml:id="br0">
      <inkml:brushProperty name="width" value="0.1" units="cm"/>
      <inkml:brushProperty name="height" value="0.1" units="cm"/>
    </inkml:brush>
  </inkml:definitions>
  <inkml:trace contextRef="#ctx0" brushRef="#br0">29527 5154 13535 0 0,'-4'0'5376'0'0,"-2"-4"-4064"0"0,5-7 1952 0 0,7-5-1440 0 0,6-9-224 0 0,7-9-256 0 0,4-8-352 0 0,2-10-512 0 0,7-10-288 0 0,1-3-96 0 0,0-3-96 0 0,-1 0-416 0 0,-1 7-1120 0 0,-2 10-960 0 0,-2 9-2144 0 0,0 12-1280 0 0,-5 19-1536 0 0,-6 13 7456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8"/>
    </inkml:context>
    <inkml:brush xml:id="br0">
      <inkml:brushProperty name="width" value="0.1" units="cm"/>
      <inkml:brushProperty name="height" value="0.1" units="cm"/>
    </inkml:brush>
  </inkml:definitions>
  <inkml:trace contextRef="#ctx0" brushRef="#br0">30215 5130 11871 0 0,'0'-5'9120'0'0,"0"-5"-7168"0"0,5-6-544 0 0,1-9-416 0 0,-1-9-384 0 0,4-8-192 0 0,5-6-128 0 0,0-3-128 0 0,-3 2-64 0 0,-3 5 32 0 0,2 10 64 0 0,-1 16 1600 0 0,7 14-1664 0 0,5 14-96 0 0,3 13-32 0 0,3 11-352 0 0,0 10-288 0 0,1 1-256 0 0,-4 3-1056 0 0,-3-4-960 0 0,-4-4-2240 0 0,-10-4-1760 0 0,-6-9 6912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39"/>
    </inkml:context>
    <inkml:brush xml:id="br0">
      <inkml:brushProperty name="width" value="0.1" units="cm"/>
      <inkml:brushProperty name="height" value="0.1" units="cm"/>
    </inkml:brush>
  </inkml:definitions>
  <inkml:trace contextRef="#ctx0" brushRef="#br0">30136 4948 15903 0 0,'-4'0'9504'0'0,"2"0"-6880"0"0,7 4-1248 0 0,11 2-1056 0 0,7 0-320 0 0,9-2-192 0 0,8 4-1088 0 0,6 0-832 0 0,-1-1-2080 0 0,2-2-1888 0 0,1-2-3840 0 0,-8-1 9920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0"/>
    </inkml:context>
    <inkml:brush xml:id="br0">
      <inkml:brushProperty name="width" value="0.1" units="cm"/>
      <inkml:brushProperty name="height" value="0.1" units="cm"/>
    </inkml:brush>
  </inkml:definitions>
  <inkml:trace contextRef="#ctx0" brushRef="#br0">30665 5103 14655 0 0,'0'-5'7552'0'0,"0"-5"-6048"0"0,0-6-224 0 0,0-9-640 0 0,0-9 0 0 0,0-8 128 0 0,-5-6-160 0 0,-1-3-32 0 0,-4-2 96 0 0,-5 3-32 0 0,0 6-128 0 0,3 15 512 0 0,8 17-832 0 0,8 10-192 0 0,5 10 0 0 0,4 8-96 0 0,5 6-32 0 0,4 0-128 0 0,2-5-192 0 0,2-5-32 0 0,1-4-32 0 0,0-9 224 0 0,1-8 192 0 0,-6-11 96 0 0,-1-3-32 0 0,-5-1 32 0 0,0 2 640 0 0,-3 11-288 0 0,-3 11-160 0 0,-4 10-128 0 0,1 12 0 0 0,0 11-64 0 0,-1 5-320 0 0,-2 5-736 0 0,-1 3-864 0 0,2 0-2272 0 0,2-5-1280 0 0,7 0-1792 0 0,3-7 7264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1"/>
    </inkml:context>
    <inkml:brush xml:id="br0">
      <inkml:brushProperty name="width" value="0.1" units="cm"/>
      <inkml:brushProperty name="height" value="0.1" units="cm"/>
    </inkml:brush>
  </inkml:definitions>
  <inkml:trace contextRef="#ctx0" brushRef="#br0">31141 5102 4287 0 0,'-4'0'14368'0'0,"-2"-4"-10560"0"0,5-2-1728 0 0,2-4-416 0 0,2-5 736 0 0,-1-9-1600 0 0,0-5-352 0 0,0-1-192 0 0,-1-6-64 0 0,0 0-64 0 0,-1-3-32 0 0,0-4-32 0 0,4-4 160 0 0,7 2-64 0 0,5 0-160 0 0,8 7 0 0 0,6 6 0 0 0,2 8 0 0 0,-1 8 32 0 0,0 12 32 0 0,-2 6-64 0 0,-1 7 0 0 0,4 7 96 0 0,-4 9-96 0 0,-2 6 32 0 0,-5 1 0 0 0,-2 0-32 0 0,-9-2 96 0 0,-6 0-96 0 0,-8-2 0 0 0,-8-5-64 0 0,-6-6-64 0 0,-9-7-96 0 0,-5-5-256 0 0,-1-2-512 0 0,1-8-480 0 0,10-6-14912 0 0,9-2 16384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2"/>
    </inkml:context>
    <inkml:brush xml:id="br0">
      <inkml:brushProperty name="width" value="0.1" units="cm"/>
      <inkml:brushProperty name="height" value="0.1" units="cm"/>
    </inkml:brush>
  </inkml:definitions>
  <inkml:trace contextRef="#ctx0" brushRef="#br0">31696 4683 12671 0 0,'0'5'14688'0'0,"0"5"-13184"0"0,-4 6-992 0 0,-2 9 64 0 0,-4 5 32 0 0,-5 6 0 0 0,0 1-192 0 0,-2 4-64 0 0,2-1-96 0 0,4-3-128 0 0,3-3-64 0 0,8-3-64 0 0,9-7 0 0 0,6-2 0 0 0,6-6-64 0 0,3-5-96 0 0,3-5-224 0 0,5-3-416 0 0,6-7-864 0 0,1-2-256 0 0,4-5-1760 0 0,-3-5-32 0 0,-2-4-2016 0 0,1-8-3808 0 0,-7 1 9536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3"/>
    </inkml:context>
    <inkml:brush xml:id="br0">
      <inkml:brushProperty name="width" value="0.1" units="cm"/>
      <inkml:brushProperty name="height" value="0.1" units="cm"/>
    </inkml:brush>
  </inkml:definitions>
  <inkml:trace contextRef="#ctx0" brushRef="#br0">32226 4736 7647 0 0,'0'5'7104'0'0,"-5"0"-2176"0"0,-5 6 2208 0 0,-2 4-5376 0 0,2 4-1088 0 0,-2 3-192 0 0,1 8 64 0 0,2 2-224 0 0,7 5 0 0 0,4 1-96 0 0,7 2-128 0 0,5 0-32 0 0,5-4 0 0 0,9-6-64 0 0,3-6 0 0 0,6-5-96 0 0,6-7-384 0 0,3-5-544 0 0,0-9-608 0 0,-5-7-736 0 0,-4-12-1760 0 0,-4-12-2464 0 0,-16-21-3424 0 0,-12-3 10016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64"/>
    </inkml:context>
    <inkml:brush xml:id="br0">
      <inkml:brushProperty name="width" value="0.1" units="cm"/>
      <inkml:brushProperty name="height" value="0.1" units="cm"/>
    </inkml:brush>
  </inkml:definitions>
  <inkml:trace contextRef="#ctx0" brushRef="#br0">16140 4973 12127 0 0,'0'-4'8672'0'0,"-5"-2"-6432"0"0,4 0 640 0 0,10-3-2720 0 0,13 0-96 0 0,11-3-64 0 0,10 0-416 0 0,10 3-1120 0 0,5 2-800 0 0,2-1-224 0 0,-1 0-1984 0 0,4-8-608 0 0,-10 0 5152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4"/>
    </inkml:context>
    <inkml:brush xml:id="br0">
      <inkml:brushProperty name="width" value="0.1" units="cm"/>
      <inkml:brushProperty name="height" value="0.1" units="cm"/>
    </inkml:brush>
  </inkml:definitions>
  <inkml:trace contextRef="#ctx0" brushRef="#br0">32226 4604 17279 0 0,'5'0'15008'0'0,"5"0"-14528"0"0,11 0-480 0 0,5 0 0 0 0,8 0 0 0 0,7 0 0 0 0,5 0-64 0 0,0 0-1056 0 0,-4 0-1472 0 0,-5 0-1952 0 0,-17 4-12032 0 0,-12 2 16576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5"/>
    </inkml:context>
    <inkml:brush xml:id="br0">
      <inkml:brushProperty name="width" value="0.1" units="cm"/>
      <inkml:brushProperty name="height" value="0.1" units="cm"/>
    </inkml:brush>
  </inkml:definitions>
  <inkml:trace contextRef="#ctx0" brushRef="#br0">32279 4815 5503 0 0,'-4'5'17024'0'0,"2"1"-12480"0"0,11-1-1216 0 0,13 0-2752 0 0,12-2-448 0 0,8-1-128 0 0,2-1-384 0 0,3 0-1664 0 0,1-1-2336 0 0,-2 0-1344 0 0,9-14 224 0 0,-5-4 5504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6"/>
    </inkml:context>
    <inkml:brush xml:id="br0">
      <inkml:brushProperty name="width" value="0.1" units="cm"/>
      <inkml:brushProperty name="height" value="0.1" units="cm"/>
    </inkml:brush>
  </inkml:definitions>
  <inkml:trace contextRef="#ctx0" brushRef="#br0">29871 6552 18783 0 0,'-4'0'4096'0'0,"-2"-4"-672"0"0,0-7-3104 0 0,6-14 96 0 0,3-12 256 0 0,1-13 192 0 0,3-11-192 0 0,2-9-128 0 0,-1-10 0 0 0,-2-6-128 0 0,-2 0-128 0 0,-2 0-96 0 0,-1 2-32 0 0,-1 6-64 0 0,0 7 0 0 0,0 11-32 0 0,-1 12 0 0 0,1 10 0 0 0,0 6 256 0 0,4 13 352 0 0,11 10-672 0 0,11 7 0 0 0,11 3 0 0 0,16 2 0 0 0,13 0 0 0 0,13 0 0 0 0,11-6 0 0 0,4-6 0 0 0,3-2 0 0 0,-1-3 0 0 0,-4-4 0 0 0,-8-3-1408 0 0,-10 1-2368 0 0,-4 10-3936 0 0,-13 5 7712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7"/>
    </inkml:context>
    <inkml:brush xml:id="br0">
      <inkml:brushProperty name="width" value="0.1" units="cm"/>
      <inkml:brushProperty name="height" value="0.1" units="cm"/>
    </inkml:brush>
  </inkml:definitions>
  <inkml:trace contextRef="#ctx0" brushRef="#br0">37597 12855 8831 0 0,'-4'0'8608'0'0,"-2"-4"-6240"0"0,0 2 6208 0 0,6 2-4576 0 0,7 1-3840 0 0,12 5 64 0 0,15 6-224 0 0,16 5 0 0 0,17 4 0 0 0,15 3 0 0 0,11-2 0 0 0,4-1 0 0 0,-2-4 0 0 0,-3 0 0 0 0,-9-3 0 0 0,-14-4 0 0 0,-14-4 0 0 0,-12-2 0 0 0,-13-7 0 0 0,-7-3 0 0 0,-8-5 0 0 0,-7-9 0 0 0,-4-10 0 0 0,-3-10 0 0 0,-1-10 0 0 0,-1-11 0 0 0,-5-8 0 0 0,-2-6 0 0 0,2 6 0 0 0,1 5 0 0 0,1 9 0 0 0,2 10-4064 0 0,1 12 4064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8"/>
    </inkml:context>
    <inkml:brush xml:id="br0">
      <inkml:brushProperty name="width" value="0.1" units="cm"/>
      <inkml:brushProperty name="height" value="0.1" units="cm"/>
    </inkml:brush>
  </inkml:definitions>
  <inkml:trace contextRef="#ctx0" brushRef="#br0">29949 11351 15295 0 0,'0'4'16288'0'0,"0"11"-15904"0"0,-4 11-256 0 0,-7 20-96 0 0,0 15-32 0 0,-4 15 32 0 0,-8 8 32 0 0,-4 3-64 0 0,-2 0 96 0 0,-1-1 0 0 0,0-11 0 0 0,6-9 64 0 0,11-16-64 0 0,12-12-96 0 0,15-13 0 0 0,19-10 0 0 0,17-3 0 0 0,18-4 0 0 0,11-3 0 0 0,9-3 0 0 0,4-6 0 0 0,-1-2-32 0 0,-2 0-672 0 0,-3 1-608 0 0,-8 1-1216 0 0,-7-3-2400 0 0,2-10-1856 0 0,-12-1 6784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749"/>
    </inkml:context>
    <inkml:brush xml:id="br0">
      <inkml:brushProperty name="width" value="0.1" units="cm"/>
      <inkml:brushProperty name="height" value="0.1" units="cm"/>
    </inkml:brush>
  </inkml:definitions>
  <inkml:trace contextRef="#ctx0" brushRef="#br0">35851 5688 16671 0 0,'-5'0'4256'0'0,"-5"0"2080"0"0,-6 0-4224 0 0,4 0 1280 0 0,9 0-3392 0 0,14 0 0 0 0,18 4 0 0 0,22 2 0 0 0,20-4 0 0 0,17-4 0 0 0,5-5 0 0 0,6-6 0 0 0,-5-5 0 0 0,-15 0 0 0 0,-16 4 0 0 0,-14 3 0 0 0,-15 9 0 0 0,-14 14 0 0 0,-10 17 0 0 0,-11 22 0 0 0,-6 21 0 0 0,-6 11 0 0 0,0 9 0 0 0,-3 7 0 0 0,1-5 0 0 0,-1-4 0 0 0,2-14 0 0 0,4-14 0 0 0,7-24-7264 0 0,5-21 3168 0 0,11-28-3840 0 0,3-12 7936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67"/>
    </inkml:context>
    <inkml:brush xml:id="br0">
      <inkml:brushProperty name="width" value="0.1" units="cm"/>
      <inkml:brushProperty name="height" value="0.1" units="cm"/>
    </inkml:brush>
  </inkml:definitions>
  <inkml:trace contextRef="#ctx0" brushRef="#br0">16826 4577 11295 0 0,'-5'0'6080'0'0,"-10"0"-3328"0"0,-11-4-896 0 0,-6-2-992 0 0,-2 0-32 0 0,4 6 1408 0 0,13 3-2048 0 0,13 5-192 0 0,16 10 0 0 0,16 7 0 0 0,11 8 64 0 0,8 7-64 0 0,5 1 0 0 0,3 3 0 0 0,0-2 0 0 0,-4 1 64 0 0,-6-2 0 0 0,-11-4 32 0 0,-12-4 96 0 0,-17-7-192 0 0,-20-8-160 0 0,-15-8-192 0 0,-21-4-160 0 0,-15-5-288 0 0,-10-1-480 0 0,-1-6-1120 0 0,9-1-2176 0 0,6-9-1536 0 0,14-2 6112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79"/>
    </inkml:context>
    <inkml:brush xml:id="br0">
      <inkml:brushProperty name="width" value="0.1" units="cm"/>
      <inkml:brushProperty name="height" value="0.1" units="cm"/>
    </inkml:brush>
  </inkml:definitions>
  <inkml:trace contextRef="#ctx0" brushRef="#br0">17251 4786 14431 0 0,'0'4'3616'0'0,"0"6"-1920"0"0,4 7 704 0 0,2 8-1056 0 0,9 4-608 0 0,10 3 32 0 0,10 4-64 0 0,9 0-288 0 0,4-5-256 0 0,5-9-32 0 0,-4-7-128 0 0,0-11-224 0 0,-9-16-256 0 0,-7-13-352 0 0,-9-13-416 0 0,-13-13-64 0 0,-17-10 96 0 0,-17-9 288 0 0,-17-2 608 0 0,-16 3 320 0 0,-11 4 640 0 0,-4 9 576 0 0,2 9 384 0 0,7 13-96 0 0,25 8 1088 0 0,21 8-2432 0 0,24 7-64 0 0,23 5-96 0 0,15 5 0 0 0,9 1-928 0 0,4 1-1440 0 0,-3 1-1952 0 0,-7 8-2272 0 0,-12 4 6592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82"/>
    </inkml:context>
    <inkml:brush xml:id="br0">
      <inkml:brushProperty name="width" value="0.1" units="cm"/>
      <inkml:brushProperty name="height" value="0.1" units="cm"/>
    </inkml:brush>
  </inkml:definitions>
  <inkml:trace contextRef="#ctx0" brushRef="#br0">17039 4682 10079 0 0,'0'5'9248'0'0,"9"1"-3072"0"0,12-5-5664 0 0,15-2-256 0 0,12-6-192 0 0,9-2-64 0 0,10-3-256 0 0,6-5-1344 0 0,0 2-1376 0 0,-3 2-2624 0 0,3 4-1824 0 0,-10 3 7424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95"/>
    </inkml:context>
    <inkml:brush xml:id="br0">
      <inkml:brushProperty name="width" value="0.1" units="cm"/>
      <inkml:brushProperty name="height" value="0.1" units="cm"/>
    </inkml:brush>
  </inkml:definitions>
  <inkml:trace contextRef="#ctx0" brushRef="#br0">17989 4759 8831 0 0,'0'-4'13824'0'0,"-4"-2"-11872"0"0,-2-9-32 0 0,0-6-512 0 0,-3-8-416 0 0,-9-9-224 0 0,-11-6-256 0 0,-4 0-256 0 0,-6-2 64 0 0,-5 2-96 0 0,0 5-128 0 0,4 9 0 0 0,13 9-64 0 0,15 13-224 0 0,19 8 192 0 0,21 8-64 0 0,24 7 64 0 0,17 10 0 0 0,9 10 64 0 0,1 4-32 0 0,1 3-32 0 0,-5 4 0 0 0,-11 3 0 0 0,-11-2 0 0 0,-16-5 96 0 0,-13-5 32 0 0,-15-9-128 0 0,-19-5 64 0 0,-16-1-64 0 0,-17-5-32 0 0,-19-5-96 0 0,-12-5-224 0 0,-8-4-640 0 0,-2 3-736 0 0,8 0-2272 0 0,12-1-2688 0 0,18-2 6688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30T13:53:21.420"/>
    </inkml:context>
    <inkml:brush xml:id="br0">
      <inkml:brushProperty name="width" value="0.1" units="cm"/>
      <inkml:brushProperty name="height" value="0.1" units="cm"/>
    </inkml:brush>
  </inkml:definitions>
  <inkml:trace contextRef="#ctx0" brushRef="#br0">14298 7710 16383 0 0,'0'14'0'0'0,"5"17"0"0"0,5 19 0 0 0,7 40 0 0 0,4 29 0 0 0,-2 20 0 0 0,-3 15 0 0 0,-5-1 0 0 0,-4-8 0 0 0,-3-11 0 0 0,-7-18 0 0 0,-8-21 0 0 0,-1-26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898"/>
    </inkml:context>
    <inkml:brush xml:id="br0">
      <inkml:brushProperty name="width" value="0.1" units="cm"/>
      <inkml:brushProperty name="height" value="0.1" units="cm"/>
    </inkml:brush>
  </inkml:definitions>
  <inkml:trace contextRef="#ctx0" brushRef="#br0">19366 4391 12511 0 0,'-4'0'4192'0'0,"-2"4"-1376"0"0,-4 2-96 0 0,-5 0-672 0 0,0 3-576 0 0,3 4-416 0 0,7 1-512 0 0,10 6-160 0 0,8 5-160 0 0,11 6-64 0 0,14 3-64 0 0,15 0-96 0 0,11-1 0 0 0,4-7 0 0 0,4-11-96 0 0,-6-14-96 0 0,-5-11 96 0 0,-9-8 32 0 0,-13-10 64 0 0,-18-9 0 0 0,-16-8 64 0 0,-19-4-32 0 0,-15 1-32 0 0,-17 0 0 0 0,-13 4 64 0 0,-11 4-64 0 0,-6 10 0 0 0,1 10 32 0 0,4 7-32 0 0,5 12-256 0 0,9 5-1184 0 0,11 7-1152 0 0,16 10-2080 0 0,28 19-2784 0 0,14 4 7456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10"/>
    </inkml:context>
    <inkml:brush xml:id="br0">
      <inkml:brushProperty name="width" value="0.1" units="cm"/>
      <inkml:brushProperty name="height" value="0.1" units="cm"/>
    </inkml:brush>
  </inkml:definitions>
  <inkml:trace contextRef="#ctx0" brushRef="#br0">20081 4625 14911 0 0,'0'-5'10176'0'0,"-5"-5"-8736"0"0,-1-6-480 0 0,-4-9-256 0 0,-5-5-64 0 0,0-6-64 0 0,-1-6-224 0 0,-4-4 0 0 0,3-4-64 0 0,-1 2-64 0 0,3 5-160 0 0,4 14 320 0 0,8 13-320 0 0,10 12-64 0 0,7 12 0 0 0,11 10 32 0 0,9 9-32 0 0,9 6 0 0 0,5 1 0 0 0,0-1 0 0 0,-5-1 0 0 0,-5-6 0 0 0,-4-8 0 0 0,-3-7-64 0 0,-8-9 64 0 0,-7-10 64 0 0,-7-8 64 0 0,-8-10-64 0 0,-6-14-64 0 0,-5-9 0 0 0,-2-6 0 0 0,2-1-160 0 0,-3-1-576 0 0,2 5-768 0 0,2 6-1440 0 0,-1 12-2592 0 0,-4 12-3456 0 0,0 9 8992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25"/>
    </inkml:context>
    <inkml:brush xml:id="br0">
      <inkml:brushProperty name="width" value="0.1" units="cm"/>
      <inkml:brushProperty name="height" value="0.1" units="cm"/>
    </inkml:brush>
  </inkml:definitions>
  <inkml:trace contextRef="#ctx0" brushRef="#br0">15822 6451 12543 0 0,'0'-4'5120'0'0,"4"-6"-3680"0"0,2-6-320 0 0,0-14-544 0 0,-1-10-256 0 0,-2-12 64 0 0,-1-6 320 0 0,-6-7-192 0 0,-1-1-96 0 0,-5 2 0 0 0,-1 7-96 0 0,2 18 1312 0 0,11 16-1376 0 0,10 20-96 0 0,16 15-64 0 0,12 15-96 0 0,13 16 64 0 0,7 10-64 0 0,1 4 0 0 0,4 2 0 0 0,-5-5-928 0 0,-3-7-928 0 0,-11-11 1856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28"/>
    </inkml:context>
    <inkml:brush xml:id="br0">
      <inkml:brushProperty name="width" value="0.1" units="cm"/>
      <inkml:brushProperty name="height" value="0.1" units="cm"/>
    </inkml:brush>
  </inkml:definitions>
  <inkml:trace contextRef="#ctx0" brushRef="#br0">15743 6244 13183 0 0,'0'4'9184'0'0,"4"2"-7040"0"0,11 0-960 0 0,11-6-512 0 0,11-3-384 0 0,8 0-128 0 0,4-1-160 0 0,4 2-480 0 0,1 0-1184 0 0,-3 0-2080 0 0,-3-3-2624 0 0,5-1-4064 0 0,-7 0 10432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42"/>
    </inkml:context>
    <inkml:brush xml:id="br0">
      <inkml:brushProperty name="width" value="0.1" units="cm"/>
      <inkml:brushProperty name="height" value="0.1" units="cm"/>
    </inkml:brush>
  </inkml:definitions>
  <inkml:trace contextRef="#ctx0" brushRef="#br0">16587 6266 7359 0 0,'-4'0'8128'0'0,"-7"-5"-5632"0"0,-5-5-64 0 0,-4-11-512 0 0,-4-5-160 0 0,-6-8 32 0 0,-3-7-480 0 0,0-5-448 0 0,1-4-352 0 0,6 2-352 0 0,7 0-96 0 0,12 0-64 0 0,11 3-32 0 0,10 5 32 0 0,6 5 0 0 0,9 4-96 0 0,9 11-64 0 0,2 10-96 0 0,3 15 128 0 0,3 15-32 0 0,-1 10-64 0 0,-4 8-32 0 0,-10 6 0 0 0,-9 5 64 0 0,-9 3 128 0 0,-11-3 64 0 0,-5 0 0 0 0,-8-1 0 0 0,-1-3 0 0 0,1-5 0 0 0,3-5 64 0 0,7-8-64 0 0,12-5-64 0 0,14-5 64 0 0,7-11-64 0 0,6-6-192 0 0,7-8-800 0 0,-1-2-64 0 0,2-4-640 0 0,1 1-1184 0 0,-2-3-1184 0 0,-5-2-128 0 0,0 1 128 0 0,2 4 1120 0 0,-1 4 2720 0 0,-9 8 288 0 0,-4 5 8832 0 0,-3 0-2176 0 0,-10-3-4416 0 0,-8-8-160 0 0,-9-6-320 0 0,-9-10-448 0 0,-7-15-512 0 0,-9-10-288 0 0,-9-9-192 0 0,-12-5 64 0 0,-7 0 128 0 0,2 1 0 0 0,1 6 32 0 0,13 18 608 0 0,23 19-1248 0 0,27 17 96 0 0,26 14 0 0 0,23 12 0 0 0,20 12 0 0 0,15 9 0 0 0,3 4 0 0 0,4-1 0 0 0,-7 0 0 0 0,-10 1 0 0 0,-16-4 0 0 0,-15-6-64 0 0,-20-9 64 0 0,-22-5-96 0 0,-25-3-160 0 0,-25-6 0 0 0,-23 0-64 0 0,-19-4-96 0 0,-14-4-384 0 0,1-3-448 0 0,6-3-1152 0 0,14-6-1824 0 0,28-17-7968 0 0,22-4 12192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45"/>
    </inkml:context>
    <inkml:brush xml:id="br0">
      <inkml:brushProperty name="width" value="0.1" units="cm"/>
      <inkml:brushProperty name="height" value="0.1" units="cm"/>
    </inkml:brush>
  </inkml:definitions>
  <inkml:trace contextRef="#ctx0" brushRef="#br0">17859 5846 15807 0 0,'-4'0'2528'0'0,"-7"5"3392"0"0,0 5-4448 0 0,5 11-672 0 0,8 5-256 0 0,9 8 128 0 0,11 7-32 0 0,15 1-160 0 0,11-2-64 0 0,5-4-160 0 0,4-8-32 0 0,0-8-64 0 0,-1-8 32 0 0,-5-11 32 0 0,-11-13 0 0 0,-12-11 64 0 0,-16-9-64 0 0,-14-13-160 0 0,-16-12 0 0 0,-14-5-64 0 0,-5 3 0 0 0,-2 3-480 0 0,2 11-864 0 0,16 22-17792 0 0,12 14 19136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57"/>
    </inkml:context>
    <inkml:brush xml:id="br0">
      <inkml:brushProperty name="width" value="0.1" units="cm"/>
      <inkml:brushProperty name="height" value="0.1" units="cm"/>
    </inkml:brush>
  </inkml:definitions>
  <inkml:trace contextRef="#ctx0" brushRef="#br0">18571 6134 10015 0 0,'0'-5'9120'0'0,"-4"-1"-6592"0"0,-7-4 320 0 0,-5-9-640 0 0,-4-11-672 0 0,-8-13-32 0 0,-4-13-448 0 0,-5-6-544 0 0,-1-1-352 0 0,1 1-160 0 0,8 3-96 0 0,8 6-544 0 0,8 8-4992 0 0,11 11 384 0 0,18 26-3104 0 0,8 13 8352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73"/>
    </inkml:context>
    <inkml:brush xml:id="br0">
      <inkml:brushProperty name="width" value="0.1" units="cm"/>
      <inkml:brushProperty name="height" value="0.1" units="cm"/>
    </inkml:brush>
  </inkml:definitions>
  <inkml:trace contextRef="#ctx0" brushRef="#br0">18889 5974 7551 0 0,'-4'-4'11808'0'0,"-2"-6"-9024"0"0,-9-6 64 0 0,-1-10-576 0 0,-3-12-320 0 0,-7-10-512 0 0,-4-10-448 0 0,-1-8-256 0 0,1-2-352 0 0,0 2-384 0 0,6 7 0 0 0,6 9 0 0 0,7 19 0 0 0,10 13 0 0 0,13 19 0 0 0,14 19 0 0 0,12 14 0 0 0,12 11 0 0 0,7 11 0 0 0,3 4 0 0 0,4-2 0 0 0,0-4 0 0 0,-6-5 0 0 0,-4-12 0 0 0,-6-11 0 0 0,-13-20 0 0 0,-15-20 0 0 0,-17-16 0 0 0,-12-16 0 0 0,-10-10 0 0 0,-5-8 0 0 0,-4-2-448 0 0,3 5-672 0 0,1 9-896 0 0,5 8-2240 0 0,6 8-2080 0 0,5 14-4160 0 0,3 11 10496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89"/>
    </inkml:context>
    <inkml:brush xml:id="br0">
      <inkml:brushProperty name="width" value="0.1" units="cm"/>
      <inkml:brushProperty name="height" value="0.1" units="cm"/>
    </inkml:brush>
  </inkml:definitions>
  <inkml:trace contextRef="#ctx0" brushRef="#br0">19472 5738 18591 0 0,'4'5'4032'0'0,"11"10"704"0"0,7 7-3552 0 0,14 4-384 0 0,8-2-128 0 0,7-5-224 0 0,3-6-64 0 0,2-6-160 0 0,-1-7-160 0 0,-4-14 96 0 0,-11-12 0 0 0,-13-12 0 0 0,-15-12-64 0 0,-18-11-32 0 0,-18-4 0 0 0,-17 0-64 0 0,-21 2 96 0 0,-16 12-96 0 0,-9 14 0 0 0,1 14-96 0 0,7 15-224 0 0,12 18-480 0 0,17 16-928 0 0,18 17-1344 0 0,18 10-2304 0 0,30 23-2688 0 0,11-1 8064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6.992"/>
    </inkml:context>
    <inkml:brush xml:id="br0">
      <inkml:brushProperty name="width" value="0.1" units="cm"/>
      <inkml:brushProperty name="height" value="0.1" units="cm"/>
    </inkml:brush>
  </inkml:definitions>
  <inkml:trace contextRef="#ctx0" brushRef="#br0">21511 4945 12927 0 0,'-5'0'8384'0'0,"-1"-5"-5632"0"0,5-5-1792 0 0,2-6-32 0 0,11-5 0 0 0,11-7-128 0 0,11-8-64 0 0,14-7-160 0 0,15-1 32 0 0,12 3-192 0 0,14 4-192 0 0,10 4-128 0 0,16 7-64 0 0,5 9-32 0 0,5 10-480 0 0,4 8-544 0 0,-7 8-928 0 0,-7 6-1888 0 0,-13 6-1504 0 0,-7 12-3936 0 0,-19 1 9280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3"/>
    </inkml:context>
    <inkml:brush xml:id="br0">
      <inkml:brushProperty name="width" value="0.1" units="cm"/>
      <inkml:brushProperty name="height" value="0.1" units="cm"/>
    </inkml:brush>
  </inkml:definitions>
  <inkml:trace contextRef="#ctx0" brushRef="#br0">15637 12277 4703 0 0,'-5'0'5344'0'0,"-1"-5"-928"0"0,5 4 7008 0 0,7 10-10880 0 0,11 13-480 0 0,8 16 0 0 0,8 10-64 0 0,7 11 32 0 0,2 8-32 0 0,2 2 0 0 0,-1-2 0 0 0,-5-3-160 0 0,-3-8-320 0 0,-3-10-448 0 0,-13-12-7328 0 0,-17-20 1760 0 0,-9-14 6496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04"/>
    </inkml:context>
    <inkml:brush xml:id="br0">
      <inkml:brushProperty name="width" value="0.1" units="cm"/>
      <inkml:brushProperty name="height" value="0.1" units="cm"/>
    </inkml:brush>
  </inkml:definitions>
  <inkml:trace contextRef="#ctx0" brushRef="#br0">22939 5048 12095 0 0,'-4'0'2816'0'0,"-2"-5"-544"0"0,-4 0 576 0 0,4-1 2080 0 0,7-3-3904 0 0,9 0-288 0 0,10 1-224 0 0,17 2-288 0 0,14 3-64 0 0,12-4-64 0 0,9 0-96 0 0,1 2 32 0 0,-3-4-32 0 0,-8 0 0 0 0,-12-3 0 0 0,-13-3 0 0 0,-18-9 0 0 0,-16-9 96 0 0,-18-12-96 0 0,-15-8-160 0 0,-12-8-96 0 0,-7-6-288 0 0,-4-2-704 0 0,2 7-256 0 0,5 9-576 0 0,11 10-2592 0 0,16 11-3200 0 0,10 12 7872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20"/>
    </inkml:context>
    <inkml:brush xml:id="br0">
      <inkml:brushProperty name="width" value="0.1" units="cm"/>
      <inkml:brushProperty name="height" value="0.1" units="cm"/>
    </inkml:brush>
  </inkml:definitions>
  <inkml:trace contextRef="#ctx0" brushRef="#br0">24601 4604 16031 0 0,'-5'0'5696'0'0,"-10"0"-2208"0"0,-7-5-2272 0 0,-4-1-544 0 0,-2 0-128 0 0,-6 2 160 0 0,-5 1 32 0 0,-6 1-32 0 0,-3 5 0 0 0,-3 7-64 0 0,-2 6-160 0 0,0 9-64 0 0,-1 10-160 0 0,1 7-160 0 0,4 6-64 0 0,6 8 0 0 0,11 3-32 0 0,15 1 32 0 0,14-1 0 0 0,18-7-32 0 0,14-6 0 0 0,12-8-96 0 0,12-10 32 0 0,6-9 0 0 0,1-13-128 0 0,5-12-160 0 0,-5-9-160 0 0,-3-7-448 0 0,-7-4-736 0 0,-8-1-6208 0 0,-2-2 896 0 0,-7 5 7008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34"/>
    </inkml:context>
    <inkml:brush xml:id="br0">
      <inkml:brushProperty name="width" value="0.1" units="cm"/>
      <inkml:brushProperty name="height" value="0.1" units="cm"/>
    </inkml:brush>
  </inkml:definitions>
  <inkml:trace contextRef="#ctx0" brushRef="#br0">24844 5467 14559 0 0,'0'-9'8768'0'0,"0"-11"-6848"0"0,0-12-640 0 0,5-19-352 0 0,5-17-320 0 0,6-16-384 0 0,9-16-64 0 0,5-17-160 0 0,6-11-128 0 0,6-2-832 0 0,0 3-1344 0 0,2 15-2880 0 0,-2 17-3904 0 0,-8 24 9088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37"/>
    </inkml:context>
    <inkml:brush xml:id="br0">
      <inkml:brushProperty name="width" value="0.1" units="cm"/>
      <inkml:brushProperty name="height" value="0.1" units="cm"/>
    </inkml:brush>
  </inkml:definitions>
  <inkml:trace contextRef="#ctx0" brushRef="#br0">25714 4577 7711 0 0,'-4'0'10240'0'0,"-7"0"-4000"0"0,-5 0-4992 0 0,-4 0-32 0 0,-4 0-288 0 0,-6 5-256 0 0,-8 10-96 0 0,-1 7-288 0 0,-3 8-96 0 0,-3 14-64 0 0,5 11-32 0 0,6 11-96 0 0,9 7 32 0 0,8 0-32 0 0,11-4 0 0 0,12-4-96 0 0,13-8 0 0 0,13-11-32 0 0,14-8 96 0 0,13-10-64 0 0,9-15 64 0 0,2-9-160 0 0,3-14-384 0 0,-2-11-576 0 0,-9-5-544 0 0,-10-3-768 0 0,-10-6-1984 0 0,-12-1-2464 0 0,-11 6 6912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51"/>
    </inkml:context>
    <inkml:brush xml:id="br0">
      <inkml:brushProperty name="width" value="0.1" units="cm"/>
      <inkml:brushProperty name="height" value="0.1" units="cm"/>
    </inkml:brush>
  </inkml:definitions>
  <inkml:trace contextRef="#ctx0" brushRef="#br0">26352 5154 13215 0 0,'-5'0'7968'0'0,"-1"-4"-3872"0"0,1-7-2240 0 0,0-5-416 0 0,2-4-224 0 0,1-9-608 0 0,-4-7-384 0 0,0-11-128 0 0,-4-12-96 0 0,0-8 0 0 0,1-7-192 0 0,3 1-576 0 0,1 8-352 0 0,3 11-736 0 0,-3 18-12864 0 0,-1 17 14720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54"/>
    </inkml:context>
    <inkml:brush xml:id="br0">
      <inkml:brushProperty name="width" value="0.1" units="cm"/>
      <inkml:brushProperty name="height" value="0.1" units="cm"/>
    </inkml:brush>
  </inkml:definitions>
  <inkml:trace contextRef="#ctx0" brushRef="#br0">26009 4841 16287 0 0,'0'5'2304'0'0,"0"-4"1696"0"0,4-1-2816 0 0,6-1 448 0 0,6 0-224 0 0,10-1-544 0 0,3-3-416 0 0,7-2-256 0 0,6 1-128 0 0,5 2-64 0 0,-2 0-416 0 0,2 2-1088 0 0,-4-3-896 0 0,-5-1-1312 0 0,-3 0-1536 0 0,-13 2-4288 0 0,-10 1 9536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67"/>
    </inkml:context>
    <inkml:brush xml:id="br0">
      <inkml:brushProperty name="width" value="0.1" units="cm"/>
      <inkml:brushProperty name="height" value="0.1" units="cm"/>
    </inkml:brush>
  </inkml:definitions>
  <inkml:trace contextRef="#ctx0" brushRef="#br0">26882 4551 12767 0 0,'0'4'11232'0'0,"4"7"-9408"0"0,2 5-1120 0 0,0 9-192 0 0,3 9-224 0 0,4 8-96 0 0,1 6-64 0 0,2 3 0 0 0,-2 2-64 0 0,1 1-64 0 0,3-4 0 0 0,-2-6 0 0 0,-3-7-256 0 0,0-8-608 0 0,-11-15-12032 0 0,-6-9 12896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70"/>
    </inkml:context>
    <inkml:brush xml:id="br0">
      <inkml:brushProperty name="width" value="0.1" units="cm"/>
      <inkml:brushProperty name="height" value="0.1" units="cm"/>
    </inkml:brush>
  </inkml:definitions>
  <inkml:trace contextRef="#ctx0" brushRef="#br0">26776 4841 16191 0 0,'4'0'3648'0'0,"2"-4"-2688"0"0,4-2 2784 0 0,5-4-2208 0 0,9-1-480 0 0,9 2-448 0 0,8 3-256 0 0,6 1-224 0 0,4 3-128 0 0,2-4-416 0 0,1 0-896 0 0,0 1-992 0 0,-4 1-1536 0 0,-2-4-2304 0 0,-10 1 6144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12:07.082"/>
    </inkml:context>
    <inkml:brush xml:id="br0">
      <inkml:brushProperty name="width" value="0.1" units="cm"/>
      <inkml:brushProperty name="height" value="0.1" units="cm"/>
    </inkml:brush>
  </inkml:definitions>
  <inkml:trace contextRef="#ctx0" brushRef="#br0">26273 4789 4351 0 0,'-4'0'4544'0'0,"2"0"4768"0"0,2 4-3936 0 0,6 2-3328 0 0,6 0-1792 0 0,5-1-160 0 0,5-2-64 0 0,2-1 0 0 0,2-1-96 0 0,1-1 128 0 0,1 0 320 0 0,-1 0-160 0 0,0 0 64 0 0,0 0 160 0 0,-5 4-15328 0 0,-5 2 14880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77"/>
    </inkml:context>
    <inkml:brush xml:id="br0">
      <inkml:brushProperty name="width" value="0.1" units="cm"/>
      <inkml:brushProperty name="height" value="0.1" units="cm"/>
    </inkml:brush>
  </inkml:definitions>
  <inkml:trace contextRef="#ctx0" brushRef="#br0">20756 8559 12991 0 0,'-5'0'4832'0'0,"-5"0"-1984"0"0,-6 0-544 0 0,-5 0-1920 0 0,-3 0-64 0 0,-2-5 256 0 0,-5-5 160 0 0,-7-2-64 0 0,-5-2-320 0 0,-5-4-96 0 0,-7-8-32 0 0,-8-4-128 0 0,-11-5-64 0 0,-7-11 32 0 0,-6-6-64 0 0,-7-8 0 0 0,-6-7 0 0 0,-3-9-64 0 0,3-6 64 0 0,0-7-64 0 0,3-6-32 0 0,10-4-192 0 0,7-4-480 0 0,7-2-320 0 0,12-1-192 0 0,11 4-640 0 0,11 7-544 0 0,7 9-1216 0 0,4 7-128 0 0,3-1-672 0 0,5 12 4480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4"/>
    </inkml:context>
    <inkml:brush xml:id="br0">
      <inkml:brushProperty name="width" value="0.1" units="cm"/>
      <inkml:brushProperty name="height" value="0.1" units="cm"/>
    </inkml:brush>
  </inkml:definitions>
  <inkml:trace contextRef="#ctx0" brushRef="#br0">15610 12197 2655 0 0,'-4'0'13600'0'0,"2"0"-8704"0"0,12 0-4288 0 0,7 0-384 0 0,11 5-64 0 0,13 1-64 0 0,13-1-32 0 0,12 4 32 0 0,2 5-32 0 0,4 9 0 0 0,-2 4 0 0 0,-4 8 0 0 0,-4 5 0 0 0,-8 6 0 0 0,-9 4 0 0 0,-7 2-64 0 0,-11 2-64 0 0,-14-1 32 0 0,-14-3-96 0 0,-15-7-96 0 0,-10-6-32 0 0,-9-5-64 0 0,-8-7-288 0 0,-1-9-64 0 0,3-2-256 0 0,4-3-224 0 0,3-5-512 0 0,8 3-1056 0 0,8-6-2048 0 0,8-3 4768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78"/>
    </inkml:context>
    <inkml:brush xml:id="br0">
      <inkml:brushProperty name="width" value="0.1" units="cm"/>
      <inkml:brushProperty name="height" value="0.1" units="cm"/>
    </inkml:brush>
  </inkml:definitions>
  <inkml:trace contextRef="#ctx0" brushRef="#br0">18943 7165 10751 0 0,'0'4'6240'0'0,"0"-2"-4576"0"0,0-7 1504 0 0,0-11-2272 0 0,-5-12-320 0 0,-5-14-224 0 0,-6-14-224 0 0,-9-15-64 0 0,0-8 0 0 0,-1-6-64 0 0,5 5 0 0 0,5 10-64 0 0,6 13 64 0 0,13 20-32 0 0,15 17 32 0 0,19 21 0 0 0,15 19 0 0 0,17 19-128 0 0,11 12-704 0 0,8 7-1152 0 0,0 2-2304 0 0,1-1-2656 0 0,-13-9 6944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79"/>
    </inkml:context>
    <inkml:brush xml:id="br0">
      <inkml:brushProperty name="width" value="0.1" units="cm"/>
      <inkml:brushProperty name="height" value="0.1" units="cm"/>
    </inkml:brush>
  </inkml:definitions>
  <inkml:trace contextRef="#ctx0" brushRef="#br0">15740 5234 11391 0 0,'-4'0'13856'0'0,"-2"-4"-8288"0"0,-4-2-5344 0 0,-1-4-128 0 0,-2-10-32 0 0,-4-5 0 0 0,-3-8-32 0 0,-4-7 64 0 0,-5-5 32 0 0,-3-5 32 0 0,0-2-64 0 0,0-1 0 0 0,2 3-32 0 0,6 7-64 0 0,11 5 0 0 0,12 5-96 0 0,12 9 64 0 0,11 7 32 0 0,17 7 0 0 0,14 6 0 0 0,17 3 0 0 0,9 6-160 0 0,0 7 0 0 0,-4 1 0 0 0,-10 3-160 0 0,-17 3 32 0 0,-21 3-416 0 0,-19 2 64 0 0,-20-2-96 0 0,-17-2 288 0 0,-17-3 224 0 0,-5-5 0 0 0,-2-5 96 0 0,2-3 32 0 0,15-2-1312 0 0,18 2 832 0 0,21 6 480 0 0,24 5 64 0 0,20 5 32 0 0,15 3 64 0 0,11 7-64 0 0,-2 2 64 0 0,-5 1 32 0 0,-9-1 352 0 0,-18-6-192 0 0,-26-3 32 0 0,-23-5-256 0 0,-23-2-32 0 0,-20-3 0 0 0,-10-4 0 0 0,-7-3-160 0 0,-1 1-416 0 0,7 0-448 0 0,11-1-992 0 0,9-2-2240 0 0,7-6-1408 0 0,11-3 5664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0"/>
    </inkml:context>
    <inkml:brush xml:id="br0">
      <inkml:brushProperty name="width" value="0.1" units="cm"/>
      <inkml:brushProperty name="height" value="0.1" units="cm"/>
    </inkml:brush>
  </inkml:definitions>
  <inkml:trace contextRef="#ctx0" brushRef="#br0">16140 5207 12191 0 0,'0'-4'4224'0'0,"0"-11"832"0"0,0-12-3200 0 0,0-9-832 0 0,0-13-192 0 0,4-11-256 0 0,2-5-288 0 0,4-4-128 0 0,5 1-128 0 0,4 2 0 0 0,0 9-32 0 0,0 9 0 0 0,1 13 32 0 0,3 17 192 0 0,5 15-32 0 0,7 14-96 0 0,7 13-96 0 0,5 12 0 0 0,4 8-352 0 0,1 6-768 0 0,2-1-864 0 0,-5 0-2240 0 0,-1 5-2496 0 0,-9-7 6720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1"/>
    </inkml:context>
    <inkml:brush xml:id="br0">
      <inkml:brushProperty name="width" value="0.1" units="cm"/>
      <inkml:brushProperty name="height" value="0.1" units="cm"/>
    </inkml:brush>
  </inkml:definitions>
  <inkml:trace contextRef="#ctx0" brushRef="#br0">16140 4973 12127 0 0,'0'-4'8672'0'0,"-5"-2"-6432"0"0,4 0 640 0 0,10-3-2720 0 0,13 0-96 0 0,11-3-64 0 0,10 0-416 0 0,10 3-1120 0 0,5 2-800 0 0,2-1-224 0 0,-1 0-1984 0 0,4-8-608 0 0,-10 0 5152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2"/>
    </inkml:context>
    <inkml:brush xml:id="br0">
      <inkml:brushProperty name="width" value="0.1" units="cm"/>
      <inkml:brushProperty name="height" value="0.1" units="cm"/>
    </inkml:brush>
  </inkml:definitions>
  <inkml:trace contextRef="#ctx0" brushRef="#br0">16826 4577 11295 0 0,'-5'0'6080'0'0,"-10"0"-3328"0"0,-11-4-896 0 0,-6-2-992 0 0,-2 0-32 0 0,4 6 1408 0 0,13 3-2048 0 0,13 5-192 0 0,16 10 0 0 0,16 7 0 0 0,11 8 64 0 0,8 7-64 0 0,5 1 0 0 0,3 3 0 0 0,0-2 0 0 0,-4 1 64 0 0,-6-2 0 0 0,-11-4 32 0 0,-12-4 96 0 0,-17-7-192 0 0,-20-8-160 0 0,-15-8-192 0 0,-21-4-160 0 0,-15-5-288 0 0,-10-1-480 0 0,-1-6-1120 0 0,9-1-2176 0 0,6-9-1536 0 0,14-2 6112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3"/>
    </inkml:context>
    <inkml:brush xml:id="br0">
      <inkml:brushProperty name="width" value="0.1" units="cm"/>
      <inkml:brushProperty name="height" value="0.1" units="cm"/>
    </inkml:brush>
  </inkml:definitions>
  <inkml:trace contextRef="#ctx0" brushRef="#br0">17251 4786 14431 0 0,'0'4'3616'0'0,"0"6"-1920"0"0,4 7 704 0 0,2 8-1056 0 0,9 4-608 0 0,10 3 32 0 0,10 4-64 0 0,9 0-288 0 0,4-5-256 0 0,5-9-32 0 0,-4-7-128 0 0,0-11-224 0 0,-9-16-256 0 0,-7-13-352 0 0,-9-13-416 0 0,-13-13-64 0 0,-17-10 96 0 0,-17-9 288 0 0,-17-2 608 0 0,-16 3 320 0 0,-11 4 640 0 0,-4 9 576 0 0,2 9 384 0 0,7 13-96 0 0,25 8 1088 0 0,21 8-2432 0 0,24 7-64 0 0,23 5-96 0 0,15 5 0 0 0,9 1-928 0 0,4 1-1440 0 0,-3 1-1952 0 0,-7 8-2272 0 0,-12 4 6592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4"/>
    </inkml:context>
    <inkml:brush xml:id="br0">
      <inkml:brushProperty name="width" value="0.1" units="cm"/>
      <inkml:brushProperty name="height" value="0.1" units="cm"/>
    </inkml:brush>
  </inkml:definitions>
  <inkml:trace contextRef="#ctx0" brushRef="#br0">17039 4682 10079 0 0,'0'5'9248'0'0,"9"1"-3072"0"0,12-5-5664 0 0,15-2-256 0 0,12-6-192 0 0,9-2-64 0 0,10-3-256 0 0,6-5-1344 0 0,0 2-1376 0 0,-3 2-2624 0 0,3 4-1824 0 0,-10 3 7424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5"/>
    </inkml:context>
    <inkml:brush xml:id="br0">
      <inkml:brushProperty name="width" value="0.1" units="cm"/>
      <inkml:brushProperty name="height" value="0.1" units="cm"/>
    </inkml:brush>
  </inkml:definitions>
  <inkml:trace contextRef="#ctx0" brushRef="#br0">17989 4759 8831 0 0,'0'-4'13824'0'0,"-4"-2"-11872"0"0,-2-9-32 0 0,0-6-512 0 0,-3-8-416 0 0,-9-9-224 0 0,-11-6-256 0 0,-4 0-256 0 0,-6-2 64 0 0,-5 2-96 0 0,0 5-128 0 0,4 9 0 0 0,13 9-64 0 0,15 13-224 0 0,19 8 192 0 0,21 8-64 0 0,24 7 64 0 0,17 10 0 0 0,9 10 64 0 0,1 4-32 0 0,1 3-32 0 0,-5 4 0 0 0,-11 3 0 0 0,-11-2 0 0 0,-16-5 96 0 0,-13-5 32 0 0,-15-9-128 0 0,-19-5 64 0 0,-16-1-64 0 0,-17-5-32 0 0,-19-5-96 0 0,-12-5-224 0 0,-8-4-640 0 0,-2 3-736 0 0,8 0-2272 0 0,12-1-2688 0 0,18-2 6688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6"/>
    </inkml:context>
    <inkml:brush xml:id="br0">
      <inkml:brushProperty name="width" value="0.1" units="cm"/>
      <inkml:brushProperty name="height" value="0.1" units="cm"/>
    </inkml:brush>
  </inkml:definitions>
  <inkml:trace contextRef="#ctx0" brushRef="#br0">19366 4391 12511 0 0,'-4'0'4192'0'0,"-2"4"-1376"0"0,-4 2-96 0 0,-5 0-672 0 0,0 3-576 0 0,3 4-416 0 0,7 1-512 0 0,10 6-160 0 0,8 5-160 0 0,11 6-64 0 0,14 3-64 0 0,15 0-96 0 0,11-1 0 0 0,4-7 0 0 0,4-11-96 0 0,-6-14-96 0 0,-5-11 96 0 0,-9-8 32 0 0,-13-10 64 0 0,-18-9 0 0 0,-16-8 64 0 0,-19-4-32 0 0,-15 1-32 0 0,-17 0 0 0 0,-13 4 64 0 0,-11 4-64 0 0,-6 10 0 0 0,1 10 32 0 0,4 7-32 0 0,5 12-256 0 0,9 5-1184 0 0,11 7-1152 0 0,16 10-2080 0 0,28 19-2784 0 0,14 4 7456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7"/>
    </inkml:context>
    <inkml:brush xml:id="br0">
      <inkml:brushProperty name="width" value="0.1" units="cm"/>
      <inkml:brushProperty name="height" value="0.1" units="cm"/>
    </inkml:brush>
  </inkml:definitions>
  <inkml:trace contextRef="#ctx0" brushRef="#br0">20081 4625 14911 0 0,'0'-5'10176'0'0,"-5"-5"-8736"0"0,-1-6-480 0 0,-4-9-256 0 0,-5-5-64 0 0,0-6-64 0 0,-1-6-224 0 0,-4-4 0 0 0,3-4-64 0 0,-1 2-64 0 0,3 5-160 0 0,4 14 320 0 0,8 13-320 0 0,10 12-64 0 0,7 12 0 0 0,11 10 32 0 0,9 9-32 0 0,9 6 0 0 0,5 1 0 0 0,0-1 0 0 0,-5-1 0 0 0,-5-6 0 0 0,-4-8 0 0 0,-3-7-64 0 0,-8-9 64 0 0,-7-10 64 0 0,-7-8 64 0 0,-8-10-64 0 0,-6-14-64 0 0,-5-9 0 0 0,-2-6 0 0 0,2-1-160 0 0,-3-1-576 0 0,2 5-768 0 0,2 6-1440 0 0,-1 12-2592 0 0,-4 12-3456 0 0,0 9 8992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5"/>
    </inkml:context>
    <inkml:brush xml:id="br0">
      <inkml:brushProperty name="width" value="0.1" units="cm"/>
      <inkml:brushProperty name="height" value="0.1" units="cm"/>
    </inkml:brush>
  </inkml:definitions>
  <inkml:trace contextRef="#ctx0" brushRef="#br0">16404 12249 7903 0 0,'0'4'6880'0'0,"-5"6"-3744"0"0,-1 6-2048 0 0,-4 5-64 0 0,0 7-128 0 0,1 9-32 0 0,2 6-224 0 0,7 9-160 0 0,8 5-96 0 0,7 2-64 0 0,10-5-160 0 0,14-7-64 0 0,9-7-64 0 0,11-6-32 0 0,3-9-64 0 0,0-13-352 0 0,-1-13 64 0 0,-7-15-224 0 0,-8-14-96 0 0,-11-15-576 0 0,-17-14-576 0 0,-16-9-256 0 0,-21-3-384 0 0,-17-2 352 0 0,-15 1 672 0 0,-13 10 928 0 0,-8 10 512 0 0,-2 10 672 0 0,4 8 1024 0 0,9 4 768 0 0,10 8 64 0 0,18 8 2048 0 0,20 6-3776 0 0,20 4-224 0 0,19-1-256 0 0,13 0-160 0 0,9 0-96 0 0,6 2-64 0 0,-3-3-480 0 0,0-1-960 0 0,-5 1-1280 0 0,-19 10-9984 0 0,-14 5 12704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8"/>
    </inkml:context>
    <inkml:brush xml:id="br0">
      <inkml:brushProperty name="width" value="0.1" units="cm"/>
      <inkml:brushProperty name="height" value="0.1" units="cm"/>
    </inkml:brush>
  </inkml:definitions>
  <inkml:trace contextRef="#ctx0" brushRef="#br0">15822 6451 12543 0 0,'0'-4'5120'0'0,"4"-6"-3680"0"0,2-6-320 0 0,0-14-544 0 0,-1-10-256 0 0,-2-12 64 0 0,-1-6 320 0 0,-6-7-192 0 0,-1-1-96 0 0,-5 2 0 0 0,-1 7-96 0 0,2 18 1312 0 0,11 16-1376 0 0,10 20-96 0 0,16 15-64 0 0,12 15-96 0 0,13 16 64 0 0,7 10-64 0 0,1 4 0 0 0,4 2 0 0 0,-5-5-928 0 0,-3-7-928 0 0,-11-11 1856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89"/>
    </inkml:context>
    <inkml:brush xml:id="br0">
      <inkml:brushProperty name="width" value="0.1" units="cm"/>
      <inkml:brushProperty name="height" value="0.1" units="cm"/>
    </inkml:brush>
  </inkml:definitions>
  <inkml:trace contextRef="#ctx0" brushRef="#br0">15743 6244 13183 0 0,'0'4'9184'0'0,"4"2"-7040"0"0,11 0-960 0 0,11-6-512 0 0,11-3-384 0 0,8 0-128 0 0,4-1-160 0 0,4 2-480 0 0,1 0-1184 0 0,-3 0-2080 0 0,-3-3-2624 0 0,5-1-4064 0 0,-7 0 10432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0"/>
    </inkml:context>
    <inkml:brush xml:id="br0">
      <inkml:brushProperty name="width" value="0.1" units="cm"/>
      <inkml:brushProperty name="height" value="0.1" units="cm"/>
    </inkml:brush>
  </inkml:definitions>
  <inkml:trace contextRef="#ctx0" brushRef="#br0">16587 6266 7359 0 0,'-4'0'8128'0'0,"-7"-5"-5632"0"0,-5-5-64 0 0,-4-11-512 0 0,-4-5-160 0 0,-6-8 32 0 0,-3-7-480 0 0,0-5-448 0 0,1-4-352 0 0,6 2-352 0 0,7 0-96 0 0,12 0-64 0 0,11 3-32 0 0,10 5 32 0 0,6 5 0 0 0,9 4-96 0 0,9 11-64 0 0,2 10-96 0 0,3 15 128 0 0,3 15-32 0 0,-1 10-64 0 0,-4 8-32 0 0,-10 6 0 0 0,-9 5 64 0 0,-9 3 128 0 0,-11-3 64 0 0,-5 0 0 0 0,-8-1 0 0 0,-1-3 0 0 0,1-5 0 0 0,3-5 64 0 0,7-8-64 0 0,12-5-64 0 0,14-5 64 0 0,7-11-64 0 0,6-6-192 0 0,7-8-800 0 0,-1-2-64 0 0,2-4-640 0 0,1 1-1184 0 0,-2-3-1184 0 0,-5-2-128 0 0,0 1 128 0 0,2 4 1120 0 0,-1 4 2720 0 0,-9 8 288 0 0,-4 5 8832 0 0,-3 0-2176 0 0,-10-3-4416 0 0,-8-8-160 0 0,-9-6-320 0 0,-9-10-448 0 0,-7-15-512 0 0,-9-10-288 0 0,-9-9-192 0 0,-12-5 64 0 0,-7 0 128 0 0,2 1 0 0 0,1 6 32 0 0,13 18 608 0 0,23 19-1248 0 0,27 17 96 0 0,26 14 0 0 0,23 12 0 0 0,20 12 0 0 0,15 9 0 0 0,3 4 0 0 0,4-1 0 0 0,-7 0 0 0 0,-10 1 0 0 0,-16-4 0 0 0,-15-6-64 0 0,-20-9 64 0 0,-22-5-96 0 0,-25-3-160 0 0,-25-6 0 0 0,-23 0-64 0 0,-19-4-96 0 0,-14-4-384 0 0,1-3-448 0 0,6-3-1152 0 0,14-6-1824 0 0,28-17-7968 0 0,22-4 12192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1"/>
    </inkml:context>
    <inkml:brush xml:id="br0">
      <inkml:brushProperty name="width" value="0.1" units="cm"/>
      <inkml:brushProperty name="height" value="0.1" units="cm"/>
    </inkml:brush>
  </inkml:definitions>
  <inkml:trace contextRef="#ctx0" brushRef="#br0">17859 5846 15807 0 0,'-4'0'2528'0'0,"-7"5"3392"0"0,0 5-4448 0 0,5 11-672 0 0,8 5-256 0 0,9 8 128 0 0,11 7-32 0 0,15 1-160 0 0,11-2-64 0 0,5-4-160 0 0,4-8-32 0 0,0-8-64 0 0,-1-8 32 0 0,-5-11 32 0 0,-11-13 0 0 0,-12-11 64 0 0,-16-9-64 0 0,-14-13-160 0 0,-16-12 0 0 0,-14-5-64 0 0,-5 3 0 0 0,-2 3-480 0 0,2 11-864 0 0,16 22-17792 0 0,12 14 19136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2"/>
    </inkml:context>
    <inkml:brush xml:id="br0">
      <inkml:brushProperty name="width" value="0.1" units="cm"/>
      <inkml:brushProperty name="height" value="0.1" units="cm"/>
    </inkml:brush>
  </inkml:definitions>
  <inkml:trace contextRef="#ctx0" brushRef="#br0">18571 6134 10015 0 0,'0'-5'9120'0'0,"-4"-1"-6592"0"0,-7-4 320 0 0,-5-9-640 0 0,-4-11-672 0 0,-8-13-32 0 0,-4-13-448 0 0,-5-6-544 0 0,-1-1-352 0 0,1 1-160 0 0,8 3-96 0 0,8 6-544 0 0,8 8-4992 0 0,11 11 384 0 0,18 26-3104 0 0,8 13 8352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3"/>
    </inkml:context>
    <inkml:brush xml:id="br0">
      <inkml:brushProperty name="width" value="0.1" units="cm"/>
      <inkml:brushProperty name="height" value="0.1" units="cm"/>
    </inkml:brush>
  </inkml:definitions>
  <inkml:trace contextRef="#ctx0" brushRef="#br0">18889 5974 7551 0 0,'-4'-4'11808'0'0,"-2"-6"-9024"0"0,-9-6 64 0 0,-1-10-576 0 0,-3-12-320 0 0,-7-10-512 0 0,-4-10-448 0 0,-1-8-256 0 0,1-2-352 0 0,0 2-384 0 0,6 7 0 0 0,6 9 0 0 0,7 19 0 0 0,10 13 0 0 0,13 19 0 0 0,14 19 0 0 0,12 14 0 0 0,12 11 0 0 0,7 11 0 0 0,3 4 0 0 0,4-2 0 0 0,0-4 0 0 0,-6-5 0 0 0,-4-12 0 0 0,-6-11 0 0 0,-13-20 0 0 0,-15-20 0 0 0,-17-16 0 0 0,-12-16 0 0 0,-10-10 0 0 0,-5-8 0 0 0,-4-2-448 0 0,3 5-672 0 0,1 9-896 0 0,5 8-2240 0 0,6 8-2080 0 0,5 14-4160 0 0,3 11 10496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4"/>
    </inkml:context>
    <inkml:brush xml:id="br0">
      <inkml:brushProperty name="width" value="0.1" units="cm"/>
      <inkml:brushProperty name="height" value="0.1" units="cm"/>
    </inkml:brush>
  </inkml:definitions>
  <inkml:trace contextRef="#ctx0" brushRef="#br0">19472 5738 18591 0 0,'4'5'4032'0'0,"11"10"704"0"0,7 7-3552 0 0,14 4-384 0 0,8-2-128 0 0,7-5-224 0 0,3-6-64 0 0,2-6-160 0 0,-1-7-160 0 0,-4-14 96 0 0,-11-12 0 0 0,-13-12 0 0 0,-15-12-64 0 0,-18-11-32 0 0,-18-4 0 0 0,-17 0-64 0 0,-21 2 96 0 0,-16 12-96 0 0,-9 14 0 0 0,1 14-96 0 0,7 15-224 0 0,12 18-480 0 0,17 16-928 0 0,18 17-1344 0 0,18 10-2304 0 0,30 23-2688 0 0,11-1 8064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5"/>
    </inkml:context>
    <inkml:brush xml:id="br0">
      <inkml:brushProperty name="width" value="0.1" units="cm"/>
      <inkml:brushProperty name="height" value="0.1" units="cm"/>
    </inkml:brush>
  </inkml:definitions>
  <inkml:trace contextRef="#ctx0" brushRef="#br0">21511 4945 12927 0 0,'-5'0'8384'0'0,"-1"-5"-5632"0"0,5-5-1792 0 0,2-6-32 0 0,11-5 0 0 0,11-7-128 0 0,11-8-64 0 0,14-7-160 0 0,15-1 32 0 0,12 3-192 0 0,14 4-192 0 0,10 4-128 0 0,16 7-64 0 0,5 9-32 0 0,5 10-480 0 0,4 8-544 0 0,-7 8-928 0 0,-7 6-1888 0 0,-13 6-1504 0 0,-7 12-3936 0 0,-19 1 9280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6"/>
    </inkml:context>
    <inkml:brush xml:id="br0">
      <inkml:brushProperty name="width" value="0.1" units="cm"/>
      <inkml:brushProperty name="height" value="0.1" units="cm"/>
    </inkml:brush>
  </inkml:definitions>
  <inkml:trace contextRef="#ctx0" brushRef="#br0">22939 5048 12095 0 0,'-4'0'2816'0'0,"-2"-5"-544"0"0,-4 0 576 0 0,4-1 2080 0 0,7-3-3904 0 0,9 0-288 0 0,10 1-224 0 0,17 2-288 0 0,14 3-64 0 0,12-4-64 0 0,9 0-96 0 0,1 2 32 0 0,-3-4-32 0 0,-8 0 0 0 0,-12-3 0 0 0,-13-3 0 0 0,-18-9 0 0 0,-16-9 96 0 0,-18-12-96 0 0,-15-8-160 0 0,-12-8-96 0 0,-7-6-288 0 0,-4-2-704 0 0,2 7-256 0 0,5 9-576 0 0,11 10-2592 0 0,16 11-3200 0 0,10 12 7872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7"/>
    </inkml:context>
    <inkml:brush xml:id="br0">
      <inkml:brushProperty name="width" value="0.1" units="cm"/>
      <inkml:brushProperty name="height" value="0.1" units="cm"/>
    </inkml:brush>
  </inkml:definitions>
  <inkml:trace contextRef="#ctx0" brushRef="#br0">24601 4604 16031 0 0,'-5'0'5696'0'0,"-10"0"-2208"0"0,-7-5-2272 0 0,-4-1-544 0 0,-2 0-128 0 0,-6 2 160 0 0,-5 1 32 0 0,-6 1-32 0 0,-3 5 0 0 0,-3 7-64 0 0,-2 6-160 0 0,0 9-64 0 0,-1 10-160 0 0,1 7-160 0 0,4 6-64 0 0,6 8 0 0 0,11 3-32 0 0,15 1 32 0 0,14-1 0 0 0,18-7-32 0 0,14-6 0 0 0,12-8-96 0 0,12-10 32 0 0,6-9 0 0 0,1-13-128 0 0,5-12-160 0 0,-5-9-160 0 0,-3-7-448 0 0,-7-4-736 0 0,-8-1-6208 0 0,-2-2 896 0 0,-7 5 7008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6"/>
    </inkml:context>
    <inkml:brush xml:id="br0">
      <inkml:brushProperty name="width" value="0.1" units="cm"/>
      <inkml:brushProperty name="height" value="0.1" units="cm"/>
    </inkml:brush>
  </inkml:definitions>
  <inkml:trace contextRef="#ctx0" brushRef="#br0">16351 12383 0 0 0,'0'4'18751'0'0,"-4"2"-16447"0"0,-2 4-1056 0 0,5 1-192 0 0,11-3-288 0 0,13-1-352 0 0,12-3-256 0 0,8-1-160 0 0,11-2-32 0 0,5-1-960 0 0,1 0-1184 0 0,-5-1-1984 0 0,6-4-1440 0 0,-7-1 5600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8"/>
    </inkml:context>
    <inkml:brush xml:id="br0">
      <inkml:brushProperty name="width" value="0.1" units="cm"/>
      <inkml:brushProperty name="height" value="0.1" units="cm"/>
    </inkml:brush>
  </inkml:definitions>
  <inkml:trace contextRef="#ctx0" brushRef="#br0">24844 5467 14559 0 0,'0'-9'8768'0'0,"0"-11"-6848"0"0,0-12-640 0 0,5-19-352 0 0,5-17-320 0 0,6-16-384 0 0,9-16-64 0 0,5-17-160 0 0,6-11-128 0 0,6-2-832 0 0,0 3-1344 0 0,2 15-2880 0 0,-2 17-3904 0 0,-8 24 9088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999"/>
    </inkml:context>
    <inkml:brush xml:id="br0">
      <inkml:brushProperty name="width" value="0.1" units="cm"/>
      <inkml:brushProperty name="height" value="0.1" units="cm"/>
    </inkml:brush>
  </inkml:definitions>
  <inkml:trace contextRef="#ctx0" brushRef="#br0">25714 4577 7711 0 0,'-4'0'10240'0'0,"-7"0"-4000"0"0,-5 0-4992 0 0,-4 0-32 0 0,-4 0-288 0 0,-6 5-256 0 0,-8 10-96 0 0,-1 7-288 0 0,-3 8-96 0 0,-3 14-64 0 0,5 11-32 0 0,6 11-96 0 0,9 7 32 0 0,8 0-32 0 0,11-4 0 0 0,12-4-96 0 0,13-8 0 0 0,13-11-32 0 0,14-8 96 0 0,13-10-64 0 0,9-15 64 0 0,2-9-160 0 0,3-14-384 0 0,-2-11-576 0 0,-9-5-544 0 0,-10-3-768 0 0,-10-6-1984 0 0,-12-1-2464 0 0,-11 6 6912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
    </inkml:context>
    <inkml:brush xml:id="br0">
      <inkml:brushProperty name="width" value="0.1" units="cm"/>
      <inkml:brushProperty name="height" value="0.1" units="cm"/>
    </inkml:brush>
  </inkml:definitions>
  <inkml:trace contextRef="#ctx0" brushRef="#br0">26352 5154 13215 0 0,'-5'0'7968'0'0,"-1"-4"-3872"0"0,1-7-2240 0 0,0-5-416 0 0,2-4-224 0 0,1-9-608 0 0,-4-7-384 0 0,0-11-128 0 0,-4-12-96 0 0,0-8 0 0 0,1-7-192 0 0,3 1-576 0 0,1 8-352 0 0,3 11-736 0 0,-3 18-12864 0 0,-1 17 14720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001"/>
    </inkml:context>
    <inkml:brush xml:id="br0">
      <inkml:brushProperty name="width" value="0.1" units="cm"/>
      <inkml:brushProperty name="height" value="0.1" units="cm"/>
    </inkml:brush>
  </inkml:definitions>
  <inkml:trace contextRef="#ctx0" brushRef="#br0">26009 4841 16287 0 0,'0'5'2304'0'0,"0"-4"1696"0"0,4-1-2816 0 0,6-1 448 0 0,6 0-224 0 0,10-1-544 0 0,3-3-416 0 0,7-2-256 0 0,6 1-128 0 0,5 2-64 0 0,-2 0-416 0 0,2 2-1088 0 0,-4-3-896 0 0,-5-1-1312 0 0,-3 0-1536 0 0,-13 2-4288 0 0,-10 1 9536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002"/>
    </inkml:context>
    <inkml:brush xml:id="br0">
      <inkml:brushProperty name="width" value="0.1" units="cm"/>
      <inkml:brushProperty name="height" value="0.1" units="cm"/>
    </inkml:brush>
  </inkml:definitions>
  <inkml:trace contextRef="#ctx0" brushRef="#br0">26882 4551 12767 0 0,'0'4'11232'0'0,"4"7"-9408"0"0,2 5-1120 0 0,0 9-192 0 0,3 9-224 0 0,4 8-96 0 0,1 6-64 0 0,2 3 0 0 0,-2 2-64 0 0,1 1-64 0 0,3-4 0 0 0,-2-6 0 0 0,-3-7-256 0 0,0-8-608 0 0,-11-15-12032 0 0,-6-9 12896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003"/>
    </inkml:context>
    <inkml:brush xml:id="br0">
      <inkml:brushProperty name="width" value="0.1" units="cm"/>
      <inkml:brushProperty name="height" value="0.1" units="cm"/>
    </inkml:brush>
  </inkml:definitions>
  <inkml:trace contextRef="#ctx0" brushRef="#br0">26776 4841 16191 0 0,'4'0'3648'0'0,"2"-4"-2688"0"0,4-2 2784 0 0,5-4-2208 0 0,9-1-480 0 0,9 2-448 0 0,8 3-256 0 0,6 1-224 0 0,4 3-128 0 0,2-4-416 0 0,1 0-896 0 0,0 1-992 0 0,-4 1-1536 0 0,-2-4-2304 0 0,-10 1 6144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004"/>
    </inkml:context>
    <inkml:brush xml:id="br0">
      <inkml:brushProperty name="width" value="0.1" units="cm"/>
      <inkml:brushProperty name="height" value="0.1" units="cm"/>
    </inkml:brush>
  </inkml:definitions>
  <inkml:trace contextRef="#ctx0" brushRef="#br0">26273 4789 4351 0 0,'-4'0'4544'0'0,"2"0"4768"0"0,2 4-3936 0 0,6 2-3328 0 0,6 0-1792 0 0,5-1-160 0 0,5-2-64 0 0,2-1 0 0 0,2-1-96 0 0,1-1 128 0 0,1 0 320 0 0,-1 0-160 0 0,0 0 64 0 0,0 0 160 0 0,-5 4-15328 0 0,-5 2 14880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1"/>
    </inkml:context>
    <inkml:brush xml:id="br0">
      <inkml:brushProperty name="width" value="0.1" units="cm"/>
      <inkml:brushProperty name="height" value="0.1" units="cm"/>
    </inkml:brush>
  </inkml:definitions>
  <inkml:trace contextRef="#ctx0" brushRef="#br0">33443 7832 8639 0 0,'-5'0'5312'0'0,"-5"4"10304"0"0,-2 11-15008 0 0,2 7-384 0 0,2 13-160 0 0,-2 14 32 0 0,1 13-96 0 0,2 8 0 0 0,2 10 32 0 0,2 6-32 0 0,2 1 0 0 0,5-6-192 0 0,2-7-384 0 0,4-12-544 0 0,5-11-768 0 0,1-11-1152 0 0,-4-17-10080 0 0,-3-11 13120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2"/>
    </inkml:context>
    <inkml:brush xml:id="br0">
      <inkml:brushProperty name="width" value="0.1" units="cm"/>
      <inkml:brushProperty name="height" value="0.1" units="cm"/>
    </inkml:brush>
  </inkml:definitions>
  <inkml:trace contextRef="#ctx0" brushRef="#br0">33205 8599 14239 0 0,'0'4'3616'0'0,"0"7"-2176"0"0,0 5-608 0 0,5 9-416 0 0,5 9 0 0 0,6 8 256 0 0,9 6 128 0 0,9 7-160 0 0,4 5 32 0 0,4-1-192 0 0,-1 0 64 0 0,-3-6-192 0 0,-3-12-128 0 0,-4-13-32 0 0,-1-11 64 0 0,-3-14 32 0 0,-1-15-32 0 0,0-15-96 0 0,0-16-64 0 0,-1-15-32 0 0,1-10-64 0 0,0-3-480 0 0,0 2-1408 0 0,0 9-1856 0 0,0 9-2624 0 0,-4 13 6368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3"/>
    </inkml:context>
    <inkml:brush xml:id="br0">
      <inkml:brushProperty name="width" value="0.1" units="cm"/>
      <inkml:brushProperty name="height" value="0.1" units="cm"/>
    </inkml:brush>
  </inkml:definitions>
  <inkml:trace contextRef="#ctx0" brushRef="#br0">33523 11483 11711 0 0,'-5'0'6272'0'0,"4"0"-416"0"0,1 4 992 0 0,1 11-6464 0 0,0 16-224 0 0,5 16-160 0 0,1 23 64 0 0,-1 21-64 0 0,-1 13 0 0 0,-1 12 64 0 0,-7-2-64 0 0,-2-5 0 0 0,0-14-96 0 0,1-13-384 0 0,5-21-4672 0 0,2-25-3808 0 0,6-27 1536 0 0,1-16 7424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7"/>
    </inkml:context>
    <inkml:brush xml:id="br0">
      <inkml:brushProperty name="width" value="0.1" units="cm"/>
      <inkml:brushProperty name="height" value="0.1" units="cm"/>
    </inkml:brush>
  </inkml:definitions>
  <inkml:trace contextRef="#ctx0" brushRef="#br0">16854 12197 15647 0 0,'-5'0'4960'0'0,"-1"4"-3744"0"0,1 7 2464 0 0,0 9-3200 0 0,6 11-256 0 0,12 13-128 0 0,8 9-32 0 0,9 8 96 0 0,5 7-64 0 0,4 1-64 0 0,1-2 0 0 0,-2-4-32 0 0,-4-12 0 0 0,-2-11 0 0 0,-3-16 0 0 0,-1-22 160 0 0,-6-19 32 0 0,-7-21 64 0 0,-10-22-128 0 0,-6-18-32 0 0,-7-13-64 0 0,-2-6 0 0 0,-5 1-32 0 0,2 13-160 0 0,1 15-800 0 0,9 24-9984 0 0,8 33-768 0 0,4 18 11712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4"/>
    </inkml:context>
    <inkml:brush xml:id="br0">
      <inkml:brushProperty name="width" value="0.1" units="cm"/>
      <inkml:brushProperty name="height" value="0.1" units="cm"/>
    </inkml:brush>
  </inkml:definitions>
  <inkml:trace contextRef="#ctx0" brushRef="#br0">33417 12197 8287 0 0,'-5'0'8384'0'0,"-1"5"-7296"0"0,1 5 4416 0 0,5 11-4960 0 0,7 10 96 0 0,7 13 224 0 0,10 13-96 0 0,5 10-128 0 0,7 2-224 0 0,2 3-128 0 0,-2-6 0 0 0,3-10-224 0 0,-1-10-32 0 0,-3-13-32 0 0,-3-16-32 0 0,-2-12 0 0 0,-2-10 64 0 0,-1-14-32 0 0,-1-17 96 0 0,0-11-96 0 0,4-11-96 0 0,2-5-1088 0 0,4-4-1792 0 0,5 4-3360 0 0,4-1-2784 0 0,-5 11 9120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5"/>
    </inkml:context>
    <inkml:brush xml:id="br0">
      <inkml:brushProperty name="width" value="0.1" units="cm"/>
      <inkml:brushProperty name="height" value="0.1" units="cm"/>
    </inkml:brush>
  </inkml:definitions>
  <inkml:trace contextRef="#ctx0" brushRef="#br0">32861 14046 5631 0 0,'0'-5'17024'0'0,"5"-5"-14144"0"0,1-6-2048 0 0,-1-9-288 0 0,0-10-128 0 0,-2-2-224 0 0,-1-5-96 0 0,-1-3-96 0 0,0-4-480 0 0,-1 3-2240 0 0,-1-1-3200 0 0,6-5-4640 0 0,0 7 10560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6"/>
    </inkml:context>
    <inkml:brush xml:id="br0">
      <inkml:brushProperty name="width" value="0.1" units="cm"/>
      <inkml:brushProperty name="height" value="0.1" units="cm"/>
    </inkml:brush>
  </inkml:definitions>
  <inkml:trace contextRef="#ctx0" brushRef="#br0">32623 13547 7775 0 0,'-4'0'12064'0'0,"-2"4"-9856"0"0,4 2-288 0 0,13 0-896 0 0,7-2 288 0 0,16 0-224 0 0,9-2-224 0 0,8 3-416 0 0,3 1-224 0 0,2 0-64 0 0,0-2-160 0 0,-1-1-288 0 0,-5-1-800 0 0,-2-1-1344 0 0,-4-5-1984 0 0,-2-7-2144 0 0,-7 0 6560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7"/>
    </inkml:context>
    <inkml:brush xml:id="br0">
      <inkml:brushProperty name="width" value="0.1" units="cm"/>
      <inkml:brushProperty name="height" value="0.1" units="cm"/>
    </inkml:brush>
  </inkml:definitions>
  <inkml:trace contextRef="#ctx0" brushRef="#br0">33258 14124 16639 0 0,'5'0'6400'0'0,"1"-4"-5472"0"0,4-7 1504 0 0,5-5-1216 0 0,-1-9-64 0 0,-1-14-352 0 0,-4-9-512 0 0,-4-9-96 0 0,-6-5-96 0 0,-4-5-96 0 0,0 1-192 0 0,4 6-832 0 0,3 9-896 0 0,6 14-2208 0 0,5 12-2080 0 0,10 25-3040 0 0,1 11 9248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8"/>
    </inkml:context>
    <inkml:brush xml:id="br0">
      <inkml:brushProperty name="width" value="0.1" units="cm"/>
      <inkml:brushProperty name="height" value="0.1" units="cm"/>
    </inkml:brush>
  </inkml:definitions>
  <inkml:trace contextRef="#ctx0" brushRef="#br0">33707 14125 2719 0 0,'-4'0'15264'0'0,"-2"-5"-11360"0"0,0-10-736 0 0,2-7-2112 0 0,1-8-384 0 0,1-9-32 0 0,0-6-320 0 0,-2-5-320 0 0,-2-2-32 0 0,0-2-1184 0 0,2 0-1824 0 0,-4-9-4288 0 0,1 6 7328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79"/>
    </inkml:context>
    <inkml:brush xml:id="br0">
      <inkml:brushProperty name="width" value="0.1" units="cm"/>
      <inkml:brushProperty name="height" value="0.1" units="cm"/>
    </inkml:brush>
  </inkml:definitions>
  <inkml:trace contextRef="#ctx0" brushRef="#br0">33311 13758 17311 0 0,'0'5'2976'0'0,"5"1"2656"0"0,5-1-5568 0 0,10 0 32 0 0,7 3-64 0 0,7 0-32 0 0,7-2-864 0 0,5-5-1024 0 0,4-4-1024 0 0,2-5-2624 0 0,11-11-1856 0 0,-6-1 7392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0"/>
    </inkml:context>
    <inkml:brush xml:id="br0">
      <inkml:brushProperty name="width" value="0.1" units="cm"/>
      <inkml:brushProperty name="height" value="0.1" units="cm"/>
    </inkml:brush>
  </inkml:definitions>
  <inkml:trace contextRef="#ctx0" brushRef="#br0">33893 13836 10399 0 0,'-5'4'7040'0'0,"-1"7"-5088"0"0,-4 5 1728 0 0,0 9-2048 0 0,1 4-640 0 0,7 7-480 0 0,8 2-192 0 0,12-2 0 0 0,7-2-160 0 0,14-2-32 0 0,8-7-128 0 0,5-8-32 0 0,3-6-608 0 0,-4-10-448 0 0,-1-14-640 0 0,-5-14-544 0 0,-10-11-512 0 0,-11-8 0 0 0,-9-5 768 0 0,-17-3 768 0 0,-16-1 1024 0 0,-15 0 224 0 0,-10 5 1312 0 0,-7 6 928 0 0,-4 6 64 0 0,3 6-224 0 0,15 7 2912 0 0,17 9-4576 0 0,22 7-256 0 0,18 4-160 0 0,16 4 0 0 0,9 2-1376 0 0,6 0-2400 0 0,0 1-2176 0 0,-11 13-1984 0 0,-11 4 7936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1"/>
    </inkml:context>
    <inkml:brush xml:id="br0">
      <inkml:brushProperty name="width" value="0.1" units="cm"/>
      <inkml:brushProperty name="height" value="0.1" units="cm"/>
    </inkml:brush>
  </inkml:definitions>
  <inkml:trace contextRef="#ctx0" brushRef="#br0">33946 13811 12991 0 0,'0'5'5984'0'0,"5"1"-2592"0"0,5-1-2848 0 0,10 0-352 0 0,11-2-192 0 0,9-1-224 0 0,7-5-2080 0 0,13-7-5024 0 0,-4-2 7328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2"/>
    </inkml:context>
    <inkml:brush xml:id="br0">
      <inkml:brushProperty name="width" value="0.1" units="cm"/>
      <inkml:brushProperty name="height" value="0.1" units="cm"/>
    </inkml:brush>
  </inkml:definitions>
  <inkml:trace contextRef="#ctx0" brushRef="#br0">30956 14684 10015 0 0,'-4'0'9632'0'0,"-2"5"-7424"0"0,5 1-832 0 0,6-1-672 0 0,8 4-256 0 0,6 5 96 0 0,4 4-160 0 0,7 4-160 0 0,2 2-160 0 0,6 2-64 0 0,0-4-320 0 0,-1-5-960 0 0,-4-6-1376 0 0,-2-5-2528 0 0,-2-11-3104 0 0,-6-7 8288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3"/>
    </inkml:context>
    <inkml:brush xml:id="br0">
      <inkml:brushProperty name="width" value="0.1" units="cm"/>
      <inkml:brushProperty name="height" value="0.1" units="cm"/>
    </inkml:brush>
  </inkml:definitions>
  <inkml:trace contextRef="#ctx0" brushRef="#br0">31168 14579 8575 0 0,'0'4'7488'0'0,"4"6"-512"0"0,11 6-6080 0 0,7 5 32 0 0,9 3-320 0 0,3-3-352 0 0,1 0-256 0 0,-1-3-256 0 0,-3-2-1312 0 0,-1-6-8608 0 0,-6-6 10176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3.138"/>
    </inkml:context>
    <inkml:brush xml:id="br0">
      <inkml:brushProperty name="width" value="0.1" units="cm"/>
      <inkml:brushProperty name="height" value="0.1" units="cm"/>
    </inkml:brush>
  </inkml:definitions>
  <inkml:trace contextRef="#ctx0" brushRef="#br0">17515 12666 12543 0 0,'-4'0'8288'0'0,"2"0"-7200"0"0,7-4-256 0 0,2-7 0 0 0,9-9-128 0 0,6-11-96 0 0,0-14-160 0 0,0-16-192 0 0,-4-16-96 0 0,-4-18 64 0 0,-10-9 64 0 0,-5-2 32 0 0,-3 5-160 0 0,0 10-96 0 0,1 16-32 0 0,0 26 1056 0 0,9 29-992 0 0,10 32-96 0 0,9 32 0 0 0,11 22 0 0 0,11 17 0 0 0,8 12-128 0 0,7 0-384 0 0,2-4-704 0 0,-5-8-1120 0 0,-4-13-2176 0 0,-2-15-2304 0 0,-10-17 6816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4"/>
    </inkml:context>
    <inkml:brush xml:id="br0">
      <inkml:brushProperty name="width" value="0.1" units="cm"/>
      <inkml:brushProperty name="height" value="0.1" units="cm"/>
    </inkml:brush>
  </inkml:definitions>
  <inkml:trace contextRef="#ctx0" brushRef="#br0">31801 15394 14271 0 0,'0'-5'8928'0'0,"0"-5"-7680"0"0,0-11-128 0 0,-4-10-288 0 0,-2-9-192 0 0,-4-11-224 0 0,-5-10-96 0 0,-4-4 32 0 0,-8 1 32 0 0,0 6-64 0 0,-3 9 0 0 0,7 17 928 0 0,12 18-1248 0 0,13 21 0 0 0,10 14 0 0 0,12 2-64 0 0,6 3-256 0 0,3-3 0 0 0,0-6 0 0 0,4-11 64 0 0,-1-9 64 0 0,-1-10 64 0 0,-3-12 128 0 0,-2-5 0 0 0,-2-7 0 0 0,0-1 0 0 0,-6 0 0 0 0,-2 8 0 0 0,-5 13 960 0 0,-4 18-640 0 0,-4 14-256 0 0,0 13-64 0 0,1 10 0 0 0,-3 4 32 0 0,3 3-32 0 0,0-1 0 0 0,-1-4-544 0 0,-2-4-672 0 0,3-4-992 0 0,0-3-2048 0 0,2-6-2112 0 0,5 2-3712 0 0,0-4 10080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5"/>
    </inkml:context>
    <inkml:brush xml:id="br0">
      <inkml:brushProperty name="width" value="0.1" units="cm"/>
      <inkml:brushProperty name="height" value="0.1" units="cm"/>
    </inkml:brush>
  </inkml:definitions>
  <inkml:trace contextRef="#ctx0" brushRef="#br0">32332 15368 12255 0 0,'0'-4'6048'0'0,"0"-6"-3040"0"0,0-6-1472 0 0,0-10 0 0 0,0-8-96 0 0,0-8-416 0 0,0-5-416 0 0,5-4-224 0 0,0 2-192 0 0,6 1-32 0 0,-1 3-96 0 0,3 6-32 0 0,4 9 64 0 0,4 14 0 0 0,6 15 0 0 0,4 11 0 0 0,5 14-96 0 0,6 10 0 0 0,0 14-448 0 0,1 8-768 0 0,-1 2-800 0 0,-4-3-800 0 0,-4-7-1504 0 0,-7-7-928 0 0,-18-11-3200 0 0,-10-10 8448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6"/>
    </inkml:context>
    <inkml:brush xml:id="br0">
      <inkml:brushProperty name="width" value="0.1" units="cm"/>
      <inkml:brushProperty name="height" value="0.1" units="cm"/>
    </inkml:brush>
  </inkml:definitions>
  <inkml:trace contextRef="#ctx0" brushRef="#br0">32226 15161 10655 0 0,'-4'0'6720'0'0,"2"4"1536"0"0,11 2-7200 0 0,9 0-352 0 0,14-2-416 0 0,11 4-192 0 0,11 0-96 0 0,5 3-416 0 0,3 0-1184 0 0,-2-2-1280 0 0,-1-3-2624 0 0,2-2-1792 0 0,-9-1 7296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7"/>
    </inkml:context>
    <inkml:brush xml:id="br0">
      <inkml:brushProperty name="width" value="0.1" units="cm"/>
      <inkml:brushProperty name="height" value="0.1" units="cm"/>
    </inkml:brush>
  </inkml:definitions>
  <inkml:trace contextRef="#ctx0" brushRef="#br0">32992 15472 7263 0 0,'0'-4'12512'0'0,"0"-6"-10528"0"0,0-11 1952 0 0,-4-5-2272 0 0,-2-8-288 0 0,-4-7-608 0 0,-1-10-416 0 0,-2-9-256 0 0,1-4-96 0 0,-3-4-192 0 0,2 0-800 0 0,3 3-768 0 0,-1 8-1152 0 0,1 10-2176 0 0,2 7-1408 0 0,3 12 6496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8"/>
    </inkml:context>
    <inkml:brush xml:id="br0">
      <inkml:brushProperty name="width" value="0.1" units="cm"/>
      <inkml:brushProperty name="height" value="0.1" units="cm"/>
    </inkml:brush>
  </inkml:definitions>
  <inkml:trace contextRef="#ctx0" brushRef="#br0">33020 15237 12415 0 0,'4'-4'6944'0'0,"7"-7"-4544"0"0,5-5-1408 0 0,5-4-448 0 0,7-4-256 0 0,4-7-160 0 0,-4-1-96 0 0,-2-6-32 0 0,-1 0-1024 0 0,-5 2-1088 0 0,-1 3-2304 0 0,-9 2-2464 0 0,-5 6 6880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89"/>
    </inkml:context>
    <inkml:brush xml:id="br0">
      <inkml:brushProperty name="width" value="0.1" units="cm"/>
      <inkml:brushProperty name="height" value="0.1" units="cm"/>
    </inkml:brush>
  </inkml:definitions>
  <inkml:trace contextRef="#ctx0" brushRef="#br0">33126 15187 12255 0 0,'0'5'5248'0'0,"0"5"-1760"0"0,4 6-1888 0 0,7 0-896 0 0,5 2-224 0 0,9-2-288 0 0,5 0-192 0 0,6-2 0 0 0,1 1-192 0 0,4-2-896 0 0,-1-4-640 0 0,1-7-992 0 0,-1-8-3008 0 0,-3-18-1504 0 0,-8-3 7232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0"/>
    </inkml:context>
    <inkml:brush xml:id="br0">
      <inkml:brushProperty name="width" value="0.1" units="cm"/>
      <inkml:brushProperty name="height" value="0.1" units="cm"/>
    </inkml:brush>
  </inkml:definitions>
  <inkml:trace contextRef="#ctx0" brushRef="#br0">33602 15237 12799 0 0,'0'4'4096'0'0,"0"11"-352"0"0,5 7-1952 0 0,5 4-832 0 0,6 3-384 0 0,5 0-352 0 0,7 0-128 0 0,8-5-96 0 0,3-11-288 0 0,3-8-320 0 0,-1-9-192 0 0,-7-13-480 0 0,-6-12-96 0 0,-11-10 128 0 0,-13-8 416 0 0,-12-9 320 0 0,-14 0 416 0 0,-11 2 96 0 0,-10 0 704 0 0,-6 5 800 0 0,1 7 64 0 0,4 5-128 0 0,14 10 1152 0 0,16 4-2144 0 0,16 7-384 0 0,15 6-64 0 0,11 4-1408 0 0,8 8-1248 0 0,3 8-3072 0 0,-5 11-3008 0 0,-9 2 8736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1"/>
    </inkml:context>
    <inkml:brush xml:id="br0">
      <inkml:brushProperty name="width" value="0.1" units="cm"/>
      <inkml:brushProperty name="height" value="0.1" units="cm"/>
    </inkml:brush>
  </inkml:definitions>
  <inkml:trace contextRef="#ctx0" brushRef="#br0">33417 15161 17151 0 0,'4'0'5280'0'0,"7"0"-4576"0"0,9 0-224 0 0,11 0-320 0 0,9 0-64 0 0,11 4-96 0 0,6 2-1088 0 0,6 0-3008 0 0,15-2-2368 0 0,-5-1 6464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2"/>
    </inkml:context>
    <inkml:brush xml:id="br0">
      <inkml:brushProperty name="width" value="0.1" units="cm"/>
      <inkml:brushProperty name="height" value="0.1" units="cm"/>
    </inkml:brush>
  </inkml:definitions>
  <inkml:trace contextRef="#ctx0" brushRef="#br0">34871 15500 7711 0 0,'-4'-5'13088'0'0,"-2"-9"-7744"0"0,-4-13-3680 0 0,-1-10-288 0 0,-2-7-448 0 0,0-6-544 0 0,3-3-288 0 0,-1-5-96 0 0,1-3-64 0 0,2 5-736 0 0,2 8-864 0 0,8 7-1216 0 0,2 6-1728 0 0,6 14-2176 0 0,0 11 6784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01T13:42:14.593"/>
    </inkml:context>
    <inkml:brush xml:id="br0">
      <inkml:brushProperty name="width" value="0.1" units="cm"/>
      <inkml:brushProperty name="height" value="0.1" units="cm"/>
    </inkml:brush>
  </inkml:definitions>
  <inkml:trace contextRef="#ctx0" brushRef="#br0">35108 15394 17055 0 0,'0'-5'5984'0'0,"0"-5"-3776"0"0,-5-10-1760 0 0,-1-7-288 0 0,1-7-160 0 0,0-7-576 0 0,-3-5-1024 0 0,-4-4-1152 0 0,-5-2-1600 0 0,-9-2-256 0 0,-8 0 544 0 0,-3 5 2208 0 0,-5 6 1856 0 0,1 5 224 0 0,3 10 2176 0 0,13 10 10336 0 0,14 12-9792 0 0,14 7-1152 0 0,11 8-448 0 0,12 2-384 0 0,10 4-480 0 0,8 4-288 0 0,6-2-192 0 0,3-3-672 0 0,-3 1-1088 0 0,-1-8-2528 0 0,0-4-3456 0 0,-9-3 7744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12899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111718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72904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213826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E395886-8E89-9F4A-9E3B-072030AE7A6F}"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66195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E395886-8E89-9F4A-9E3B-072030AE7A6F}"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212850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E395886-8E89-9F4A-9E3B-072030AE7A6F}" type="datetimeFigureOut">
              <a:rPr lang="it-IT" smtClean="0"/>
              <a:t>06/12/2022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13428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4E395886-8E89-9F4A-9E3B-072030AE7A6F}" type="datetimeFigureOut">
              <a:rPr lang="it-IT" smtClean="0"/>
              <a:t>06/12/2022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28148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395886-8E89-9F4A-9E3B-072030AE7A6F}" type="datetimeFigureOut">
              <a:rPr lang="it-IT" smtClean="0"/>
              <a:t>06/12/2022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223758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E395886-8E89-9F4A-9E3B-072030AE7A6F}"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329354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E395886-8E89-9F4A-9E3B-072030AE7A6F}"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A61428A-DA1C-3845-B58A-EB154B3B6886}" type="slidenum">
              <a:rPr lang="it-IT" smtClean="0"/>
              <a:t>‹N›</a:t>
            </a:fld>
            <a:endParaRPr lang="it-IT"/>
          </a:p>
        </p:txBody>
      </p:sp>
    </p:spTree>
    <p:extLst>
      <p:ext uri="{BB962C8B-B14F-4D97-AF65-F5344CB8AC3E}">
        <p14:creationId xmlns:p14="http://schemas.microsoft.com/office/powerpoint/2010/main" val="122727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95886-8E89-9F4A-9E3B-072030AE7A6F}" type="datetimeFigureOut">
              <a:rPr lang="it-IT" smtClean="0"/>
              <a:t>06/12/2022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1428A-DA1C-3845-B58A-EB154B3B6886}" type="slidenum">
              <a:rPr lang="it-IT" smtClean="0"/>
              <a:t>‹N›</a:t>
            </a:fld>
            <a:endParaRPr lang="it-IT"/>
          </a:p>
        </p:txBody>
      </p:sp>
    </p:spTree>
    <p:extLst>
      <p:ext uri="{BB962C8B-B14F-4D97-AF65-F5344CB8AC3E}">
        <p14:creationId xmlns:p14="http://schemas.microsoft.com/office/powerpoint/2010/main" val="231414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customXml" Target="../ink/ink8.xml"/><Relationship Id="rId18" Type="http://schemas.openxmlformats.org/officeDocument/2006/relationships/image" Target="../media/image28.png"/><Relationship Id="rId26" Type="http://schemas.openxmlformats.org/officeDocument/2006/relationships/image" Target="../media/image32.png"/><Relationship Id="rId21" Type="http://schemas.openxmlformats.org/officeDocument/2006/relationships/customXml" Target="../ink/ink12.xml"/><Relationship Id="rId34" Type="http://schemas.openxmlformats.org/officeDocument/2006/relationships/image" Target="../media/image36.png"/><Relationship Id="rId7" Type="http://schemas.openxmlformats.org/officeDocument/2006/relationships/customXml" Target="../ink/ink5.xml"/><Relationship Id="rId12" Type="http://schemas.openxmlformats.org/officeDocument/2006/relationships/image" Target="../media/image25.png"/><Relationship Id="rId17" Type="http://schemas.openxmlformats.org/officeDocument/2006/relationships/customXml" Target="../ink/ink10.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38.png"/><Relationship Id="rId2" Type="http://schemas.openxmlformats.org/officeDocument/2006/relationships/image" Target="../media/image14.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customXml" Target="../ink/ink7.xml"/><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customXml" Target="../ink/ink20.xml"/><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33.png"/><Relationship Id="rId36"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customXml" Target="../ink/ink11.xml"/><Relationship Id="rId31" Type="http://schemas.openxmlformats.org/officeDocument/2006/relationships/customXml" Target="../ink/ink17.xml"/><Relationship Id="rId4" Type="http://schemas.openxmlformats.org/officeDocument/2006/relationships/image" Target="../media/image21.png"/><Relationship Id="rId9" Type="http://schemas.openxmlformats.org/officeDocument/2006/relationships/customXml" Target="../ink/ink6.xml"/><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customXml" Target="../ink/ink15.xml"/><Relationship Id="rId30" Type="http://schemas.openxmlformats.org/officeDocument/2006/relationships/image" Target="../media/image34.png"/><Relationship Id="rId35" Type="http://schemas.openxmlformats.org/officeDocument/2006/relationships/customXml" Target="../ink/ink19.xml"/><Relationship Id="rId8" Type="http://schemas.openxmlformats.org/officeDocument/2006/relationships/image" Target="../media/image23.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customXml" Target="../ink/ink28.xml"/><Relationship Id="rId26" Type="http://schemas.openxmlformats.org/officeDocument/2006/relationships/customXml" Target="../ink/ink32.xml"/><Relationship Id="rId39" Type="http://schemas.openxmlformats.org/officeDocument/2006/relationships/image" Target="../media/image83.png"/><Relationship Id="rId21" Type="http://schemas.openxmlformats.org/officeDocument/2006/relationships/image" Target="../media/image74.png"/><Relationship Id="rId34" Type="http://schemas.openxmlformats.org/officeDocument/2006/relationships/customXml" Target="../ink/ink36.xml"/><Relationship Id="rId42" Type="http://schemas.openxmlformats.org/officeDocument/2006/relationships/customXml" Target="../ink/ink40.xml"/><Relationship Id="rId47" Type="http://schemas.openxmlformats.org/officeDocument/2006/relationships/image" Target="../media/image87.png"/><Relationship Id="rId50" Type="http://schemas.openxmlformats.org/officeDocument/2006/relationships/customXml" Target="../ink/ink44.xml"/><Relationship Id="rId55" Type="http://schemas.openxmlformats.org/officeDocument/2006/relationships/image" Target="../media/image65.png"/><Relationship Id="rId7" Type="http://schemas.openxmlformats.org/officeDocument/2006/relationships/image" Target="../media/image41.png"/><Relationship Id="rId2" Type="http://schemas.openxmlformats.org/officeDocument/2006/relationships/image" Target="../media/image39.png"/><Relationship Id="rId16" Type="http://schemas.openxmlformats.org/officeDocument/2006/relationships/customXml" Target="../ink/ink27.xml"/><Relationship Id="rId29" Type="http://schemas.openxmlformats.org/officeDocument/2006/relationships/image" Target="../media/image78.png"/><Relationship Id="rId11" Type="http://schemas.openxmlformats.org/officeDocument/2006/relationships/image" Target="../media/image71.png"/><Relationship Id="rId24" Type="http://schemas.openxmlformats.org/officeDocument/2006/relationships/customXml" Target="../ink/ink31.xml"/><Relationship Id="rId32" Type="http://schemas.openxmlformats.org/officeDocument/2006/relationships/customXml" Target="../ink/ink35.xml"/><Relationship Id="rId37" Type="http://schemas.openxmlformats.org/officeDocument/2006/relationships/image" Target="../media/image82.png"/><Relationship Id="rId40" Type="http://schemas.openxmlformats.org/officeDocument/2006/relationships/customXml" Target="../ink/ink39.xml"/><Relationship Id="rId45" Type="http://schemas.openxmlformats.org/officeDocument/2006/relationships/image" Target="../media/image86.png"/><Relationship Id="rId53" Type="http://schemas.openxmlformats.org/officeDocument/2006/relationships/image" Target="../media/image88.png"/><Relationship Id="rId58" Type="http://schemas.openxmlformats.org/officeDocument/2006/relationships/customXml" Target="../ink/ink48.xml"/><Relationship Id="rId5" Type="http://schemas.openxmlformats.org/officeDocument/2006/relationships/image" Target="../media/image69.png"/><Relationship Id="rId19" Type="http://schemas.openxmlformats.org/officeDocument/2006/relationships/image" Target="../media/image73.png"/><Relationship Id="rId4" Type="http://schemas.openxmlformats.org/officeDocument/2006/relationships/customXml" Target="../ink/ink21.xml"/><Relationship Id="rId9" Type="http://schemas.openxmlformats.org/officeDocument/2006/relationships/image" Target="../media/image70.png"/><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77.png"/><Relationship Id="rId30" Type="http://schemas.openxmlformats.org/officeDocument/2006/relationships/customXml" Target="../ink/ink34.xml"/><Relationship Id="rId35" Type="http://schemas.openxmlformats.org/officeDocument/2006/relationships/image" Target="../media/image81.png"/><Relationship Id="rId43" Type="http://schemas.openxmlformats.org/officeDocument/2006/relationships/image" Target="../media/image85.png"/><Relationship Id="rId48" Type="http://schemas.openxmlformats.org/officeDocument/2006/relationships/customXml" Target="../ink/ink43.xml"/><Relationship Id="rId56" Type="http://schemas.openxmlformats.org/officeDocument/2006/relationships/customXml" Target="../ink/ink47.xml"/><Relationship Id="rId8" Type="http://schemas.openxmlformats.org/officeDocument/2006/relationships/customXml" Target="../ink/ink23.xml"/><Relationship Id="rId51" Type="http://schemas.openxmlformats.org/officeDocument/2006/relationships/image" Target="../media/image63.png"/><Relationship Id="rId3" Type="http://schemas.openxmlformats.org/officeDocument/2006/relationships/image" Target="../media/image1.png"/><Relationship Id="rId12" Type="http://schemas.openxmlformats.org/officeDocument/2006/relationships/customXml" Target="../ink/ink25.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38.xml"/><Relationship Id="rId46" Type="http://schemas.openxmlformats.org/officeDocument/2006/relationships/customXml" Target="../ink/ink42.xml"/><Relationship Id="rId59" Type="http://schemas.openxmlformats.org/officeDocument/2006/relationships/image" Target="../media/image67.png"/><Relationship Id="rId20" Type="http://schemas.openxmlformats.org/officeDocument/2006/relationships/customXml" Target="../ink/ink29.xml"/><Relationship Id="rId41" Type="http://schemas.openxmlformats.org/officeDocument/2006/relationships/image" Target="../media/image84.png"/><Relationship Id="rId54"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22.xml"/><Relationship Id="rId15" Type="http://schemas.openxmlformats.org/officeDocument/2006/relationships/image" Target="../media/image45.png"/><Relationship Id="rId23" Type="http://schemas.openxmlformats.org/officeDocument/2006/relationships/image" Target="../media/image75.png"/><Relationship Id="rId28" Type="http://schemas.openxmlformats.org/officeDocument/2006/relationships/customXml" Target="../ink/ink33.xml"/><Relationship Id="rId36" Type="http://schemas.openxmlformats.org/officeDocument/2006/relationships/customXml" Target="../ink/ink37.xml"/><Relationship Id="rId49" Type="http://schemas.openxmlformats.org/officeDocument/2006/relationships/image" Target="../media/image62.png"/><Relationship Id="rId57" Type="http://schemas.openxmlformats.org/officeDocument/2006/relationships/image" Target="../media/image89.png"/><Relationship Id="rId10" Type="http://schemas.openxmlformats.org/officeDocument/2006/relationships/customXml" Target="../ink/ink24.xml"/><Relationship Id="rId31" Type="http://schemas.openxmlformats.org/officeDocument/2006/relationships/image" Target="../media/image79.png"/><Relationship Id="rId44" Type="http://schemas.openxmlformats.org/officeDocument/2006/relationships/customXml" Target="../ink/ink41.xml"/><Relationship Id="rId52" Type="http://schemas.openxmlformats.org/officeDocument/2006/relationships/customXml" Target="../ink/ink45.xml"/></Relationships>
</file>

<file path=ppt/slides/_rels/slide12.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customXml" Target="../ink/ink56.xml"/><Relationship Id="rId26" Type="http://schemas.openxmlformats.org/officeDocument/2006/relationships/customXml" Target="../ink/ink60.xml"/><Relationship Id="rId39" Type="http://schemas.openxmlformats.org/officeDocument/2006/relationships/image" Target="../media/image57.png"/><Relationship Id="rId21" Type="http://schemas.openxmlformats.org/officeDocument/2006/relationships/image" Target="../media/image48.png"/><Relationship Id="rId34" Type="http://schemas.openxmlformats.org/officeDocument/2006/relationships/customXml" Target="../ink/ink64.xml"/><Relationship Id="rId42" Type="http://schemas.openxmlformats.org/officeDocument/2006/relationships/customXml" Target="../ink/ink68.xml"/><Relationship Id="rId47" Type="http://schemas.openxmlformats.org/officeDocument/2006/relationships/image" Target="../media/image61.png"/><Relationship Id="rId50" Type="http://schemas.openxmlformats.org/officeDocument/2006/relationships/customXml" Target="../ink/ink72.xml"/><Relationship Id="rId55" Type="http://schemas.openxmlformats.org/officeDocument/2006/relationships/image" Target="../media/image65.png"/><Relationship Id="rId7" Type="http://schemas.openxmlformats.org/officeDocument/2006/relationships/image" Target="../media/image41.png"/><Relationship Id="rId2" Type="http://schemas.openxmlformats.org/officeDocument/2006/relationships/image" Target="../media/image40.png"/><Relationship Id="rId16" Type="http://schemas.openxmlformats.org/officeDocument/2006/relationships/customXml" Target="../ink/ink55.xml"/><Relationship Id="rId29" Type="http://schemas.openxmlformats.org/officeDocument/2006/relationships/image" Target="../media/image52.png"/><Relationship Id="rId11" Type="http://schemas.openxmlformats.org/officeDocument/2006/relationships/image" Target="../media/image43.png"/><Relationship Id="rId24" Type="http://schemas.openxmlformats.org/officeDocument/2006/relationships/customXml" Target="../ink/ink59.xml"/><Relationship Id="rId32" Type="http://schemas.openxmlformats.org/officeDocument/2006/relationships/customXml" Target="../ink/ink63.xml"/><Relationship Id="rId37" Type="http://schemas.openxmlformats.org/officeDocument/2006/relationships/image" Target="../media/image56.png"/><Relationship Id="rId40" Type="http://schemas.openxmlformats.org/officeDocument/2006/relationships/customXml" Target="../ink/ink67.xml"/><Relationship Id="rId45" Type="http://schemas.openxmlformats.org/officeDocument/2006/relationships/image" Target="../media/image60.png"/><Relationship Id="rId53" Type="http://schemas.openxmlformats.org/officeDocument/2006/relationships/image" Target="../media/image64.png"/><Relationship Id="rId58" Type="http://schemas.openxmlformats.org/officeDocument/2006/relationships/customXml" Target="../ink/ink76.xml"/><Relationship Id="rId5" Type="http://schemas.openxmlformats.org/officeDocument/2006/relationships/image" Target="../media/image400.png"/><Relationship Id="rId19" Type="http://schemas.openxmlformats.org/officeDocument/2006/relationships/image" Target="../media/image47.png"/><Relationship Id="rId4" Type="http://schemas.openxmlformats.org/officeDocument/2006/relationships/customXml" Target="../ink/ink49.xml"/><Relationship Id="rId9" Type="http://schemas.openxmlformats.org/officeDocument/2006/relationships/image" Target="../media/image42.png"/><Relationship Id="rId14" Type="http://schemas.openxmlformats.org/officeDocument/2006/relationships/customXml" Target="../ink/ink54.xml"/><Relationship Id="rId22" Type="http://schemas.openxmlformats.org/officeDocument/2006/relationships/customXml" Target="../ink/ink58.xml"/><Relationship Id="rId27" Type="http://schemas.openxmlformats.org/officeDocument/2006/relationships/image" Target="../media/image51.png"/><Relationship Id="rId30" Type="http://schemas.openxmlformats.org/officeDocument/2006/relationships/customXml" Target="../ink/ink62.xml"/><Relationship Id="rId35" Type="http://schemas.openxmlformats.org/officeDocument/2006/relationships/image" Target="../media/image55.png"/><Relationship Id="rId43" Type="http://schemas.openxmlformats.org/officeDocument/2006/relationships/image" Target="../media/image59.png"/><Relationship Id="rId48" Type="http://schemas.openxmlformats.org/officeDocument/2006/relationships/customXml" Target="../ink/ink71.xml"/><Relationship Id="rId56" Type="http://schemas.openxmlformats.org/officeDocument/2006/relationships/customXml" Target="../ink/ink75.xml"/><Relationship Id="rId8" Type="http://schemas.openxmlformats.org/officeDocument/2006/relationships/customXml" Target="../ink/ink51.xml"/><Relationship Id="rId51" Type="http://schemas.openxmlformats.org/officeDocument/2006/relationships/image" Target="../media/image63.png"/><Relationship Id="rId3" Type="http://schemas.openxmlformats.org/officeDocument/2006/relationships/image" Target="../media/image1.png"/><Relationship Id="rId12" Type="http://schemas.openxmlformats.org/officeDocument/2006/relationships/customXml" Target="../ink/ink53.xml"/><Relationship Id="rId17" Type="http://schemas.openxmlformats.org/officeDocument/2006/relationships/image" Target="../media/image46.png"/><Relationship Id="rId25" Type="http://schemas.openxmlformats.org/officeDocument/2006/relationships/image" Target="../media/image50.png"/><Relationship Id="rId33" Type="http://schemas.openxmlformats.org/officeDocument/2006/relationships/image" Target="../media/image54.png"/><Relationship Id="rId38" Type="http://schemas.openxmlformats.org/officeDocument/2006/relationships/customXml" Target="../ink/ink66.xml"/><Relationship Id="rId46" Type="http://schemas.openxmlformats.org/officeDocument/2006/relationships/customXml" Target="../ink/ink70.xml"/><Relationship Id="rId59" Type="http://schemas.openxmlformats.org/officeDocument/2006/relationships/image" Target="../media/image67.png"/><Relationship Id="rId20" Type="http://schemas.openxmlformats.org/officeDocument/2006/relationships/customXml" Target="../ink/ink57.xml"/><Relationship Id="rId41" Type="http://schemas.openxmlformats.org/officeDocument/2006/relationships/image" Target="../media/image58.png"/><Relationship Id="rId54" Type="http://schemas.openxmlformats.org/officeDocument/2006/relationships/customXml" Target="../ink/ink74.xml"/><Relationship Id="rId1" Type="http://schemas.openxmlformats.org/officeDocument/2006/relationships/slideLayout" Target="../slideLayouts/slideLayout2.xml"/><Relationship Id="rId6" Type="http://schemas.openxmlformats.org/officeDocument/2006/relationships/customXml" Target="../ink/ink50.xml"/><Relationship Id="rId15" Type="http://schemas.openxmlformats.org/officeDocument/2006/relationships/image" Target="../media/image45.png"/><Relationship Id="rId23" Type="http://schemas.openxmlformats.org/officeDocument/2006/relationships/image" Target="../media/image49.png"/><Relationship Id="rId28" Type="http://schemas.openxmlformats.org/officeDocument/2006/relationships/customXml" Target="../ink/ink61.xml"/><Relationship Id="rId36" Type="http://schemas.openxmlformats.org/officeDocument/2006/relationships/customXml" Target="../ink/ink65.xml"/><Relationship Id="rId49" Type="http://schemas.openxmlformats.org/officeDocument/2006/relationships/image" Target="../media/image62.png"/><Relationship Id="rId57" Type="http://schemas.openxmlformats.org/officeDocument/2006/relationships/image" Target="../media/image66.png"/><Relationship Id="rId10" Type="http://schemas.openxmlformats.org/officeDocument/2006/relationships/customXml" Target="../ink/ink52.xml"/><Relationship Id="rId31" Type="http://schemas.openxmlformats.org/officeDocument/2006/relationships/image" Target="../media/image53.png"/><Relationship Id="rId44" Type="http://schemas.openxmlformats.org/officeDocument/2006/relationships/customXml" Target="../ink/ink69.xml"/><Relationship Id="rId52" Type="http://schemas.openxmlformats.org/officeDocument/2006/relationships/customXml" Target="../ink/ink73.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7" Type="http://schemas.openxmlformats.org/officeDocument/2006/relationships/image" Target="../media/image147.png"/><Relationship Id="rId299" Type="http://schemas.openxmlformats.org/officeDocument/2006/relationships/image" Target="../media/image238.png"/><Relationship Id="rId21" Type="http://schemas.openxmlformats.org/officeDocument/2006/relationships/image" Target="../media/image99.png"/><Relationship Id="rId63" Type="http://schemas.openxmlformats.org/officeDocument/2006/relationships/image" Target="../media/image120.png"/><Relationship Id="rId159" Type="http://schemas.openxmlformats.org/officeDocument/2006/relationships/image" Target="../media/image168.png"/><Relationship Id="rId324" Type="http://schemas.openxmlformats.org/officeDocument/2006/relationships/customXml" Target="../ink/ink237.xml"/><Relationship Id="rId170" Type="http://schemas.openxmlformats.org/officeDocument/2006/relationships/customXml" Target="../ink/ink160.xml"/><Relationship Id="rId226" Type="http://schemas.openxmlformats.org/officeDocument/2006/relationships/customXml" Target="../ink/ink188.xml"/><Relationship Id="rId268" Type="http://schemas.openxmlformats.org/officeDocument/2006/relationships/customXml" Target="../ink/ink209.xml"/><Relationship Id="rId32" Type="http://schemas.openxmlformats.org/officeDocument/2006/relationships/customXml" Target="../ink/ink91.xml"/><Relationship Id="rId74" Type="http://schemas.openxmlformats.org/officeDocument/2006/relationships/customXml" Target="../ink/ink112.xml"/><Relationship Id="rId128" Type="http://schemas.openxmlformats.org/officeDocument/2006/relationships/customXml" Target="../ink/ink139.xml"/><Relationship Id="rId335" Type="http://schemas.openxmlformats.org/officeDocument/2006/relationships/image" Target="../media/image256.png"/><Relationship Id="rId5" Type="http://schemas.openxmlformats.org/officeDocument/2006/relationships/image" Target="../media/image910.png"/><Relationship Id="rId181" Type="http://schemas.openxmlformats.org/officeDocument/2006/relationships/image" Target="../media/image179.png"/><Relationship Id="rId237" Type="http://schemas.openxmlformats.org/officeDocument/2006/relationships/image" Target="../media/image207.png"/><Relationship Id="rId279" Type="http://schemas.openxmlformats.org/officeDocument/2006/relationships/image" Target="../media/image228.png"/><Relationship Id="rId43" Type="http://schemas.openxmlformats.org/officeDocument/2006/relationships/image" Target="../media/image110.png"/><Relationship Id="rId139" Type="http://schemas.openxmlformats.org/officeDocument/2006/relationships/image" Target="../media/image158.png"/><Relationship Id="rId290" Type="http://schemas.openxmlformats.org/officeDocument/2006/relationships/customXml" Target="../ink/ink220.xml"/><Relationship Id="rId304" Type="http://schemas.openxmlformats.org/officeDocument/2006/relationships/customXml" Target="../ink/ink227.xml"/><Relationship Id="rId346" Type="http://schemas.openxmlformats.org/officeDocument/2006/relationships/customXml" Target="../ink/ink248.xml"/><Relationship Id="rId85" Type="http://schemas.openxmlformats.org/officeDocument/2006/relationships/image" Target="../media/image131.png"/><Relationship Id="rId150" Type="http://schemas.openxmlformats.org/officeDocument/2006/relationships/customXml" Target="../ink/ink150.xml"/><Relationship Id="rId192" Type="http://schemas.openxmlformats.org/officeDocument/2006/relationships/customXml" Target="../ink/ink171.xml"/><Relationship Id="rId206" Type="http://schemas.openxmlformats.org/officeDocument/2006/relationships/customXml" Target="../ink/ink178.xml"/><Relationship Id="rId248" Type="http://schemas.openxmlformats.org/officeDocument/2006/relationships/customXml" Target="../ink/ink199.xml"/><Relationship Id="rId12" Type="http://schemas.openxmlformats.org/officeDocument/2006/relationships/customXml" Target="../ink/ink81.xml"/><Relationship Id="rId108" Type="http://schemas.openxmlformats.org/officeDocument/2006/relationships/customXml" Target="../ink/ink129.xml"/><Relationship Id="rId315" Type="http://schemas.openxmlformats.org/officeDocument/2006/relationships/image" Target="../media/image246.png"/><Relationship Id="rId357" Type="http://schemas.openxmlformats.org/officeDocument/2006/relationships/image" Target="../media/image267.png"/><Relationship Id="rId54" Type="http://schemas.openxmlformats.org/officeDocument/2006/relationships/customXml" Target="../ink/ink102.xml"/><Relationship Id="rId96" Type="http://schemas.openxmlformats.org/officeDocument/2006/relationships/customXml" Target="../ink/ink123.xml"/><Relationship Id="rId161" Type="http://schemas.openxmlformats.org/officeDocument/2006/relationships/image" Target="../media/image169.png"/><Relationship Id="rId217" Type="http://schemas.openxmlformats.org/officeDocument/2006/relationships/image" Target="../media/image197.png"/><Relationship Id="rId259" Type="http://schemas.openxmlformats.org/officeDocument/2006/relationships/image" Target="../media/image218.png"/><Relationship Id="rId23" Type="http://schemas.openxmlformats.org/officeDocument/2006/relationships/image" Target="../media/image100.png"/><Relationship Id="rId119" Type="http://schemas.openxmlformats.org/officeDocument/2006/relationships/image" Target="../media/image148.png"/><Relationship Id="rId270" Type="http://schemas.openxmlformats.org/officeDocument/2006/relationships/customXml" Target="../ink/ink210.xml"/><Relationship Id="rId326" Type="http://schemas.openxmlformats.org/officeDocument/2006/relationships/customXml" Target="../ink/ink238.xml"/><Relationship Id="rId65" Type="http://schemas.openxmlformats.org/officeDocument/2006/relationships/image" Target="../media/image121.png"/><Relationship Id="rId130" Type="http://schemas.openxmlformats.org/officeDocument/2006/relationships/customXml" Target="../ink/ink140.xml"/><Relationship Id="rId172" Type="http://schemas.openxmlformats.org/officeDocument/2006/relationships/customXml" Target="../ink/ink161.xml"/><Relationship Id="rId228" Type="http://schemas.openxmlformats.org/officeDocument/2006/relationships/customXml" Target="../ink/ink189.xml"/><Relationship Id="rId281" Type="http://schemas.openxmlformats.org/officeDocument/2006/relationships/image" Target="../media/image229.png"/><Relationship Id="rId337" Type="http://schemas.openxmlformats.org/officeDocument/2006/relationships/image" Target="../media/image257.png"/><Relationship Id="rId34" Type="http://schemas.openxmlformats.org/officeDocument/2006/relationships/customXml" Target="../ink/ink92.xml"/><Relationship Id="rId76" Type="http://schemas.openxmlformats.org/officeDocument/2006/relationships/customXml" Target="../ink/ink113.xml"/><Relationship Id="rId141" Type="http://schemas.openxmlformats.org/officeDocument/2006/relationships/image" Target="../media/image159.png"/><Relationship Id="rId7" Type="http://schemas.openxmlformats.org/officeDocument/2006/relationships/image" Target="../media/image92.png"/><Relationship Id="rId183" Type="http://schemas.openxmlformats.org/officeDocument/2006/relationships/image" Target="../media/image180.png"/><Relationship Id="rId239" Type="http://schemas.openxmlformats.org/officeDocument/2006/relationships/image" Target="../media/image208.png"/><Relationship Id="rId250" Type="http://schemas.openxmlformats.org/officeDocument/2006/relationships/customXml" Target="../ink/ink200.xml"/><Relationship Id="rId292" Type="http://schemas.openxmlformats.org/officeDocument/2006/relationships/customXml" Target="../ink/ink221.xml"/><Relationship Id="rId306" Type="http://schemas.openxmlformats.org/officeDocument/2006/relationships/customXml" Target="../ink/ink228.xml"/><Relationship Id="rId45" Type="http://schemas.openxmlformats.org/officeDocument/2006/relationships/image" Target="../media/image111.png"/><Relationship Id="rId87" Type="http://schemas.openxmlformats.org/officeDocument/2006/relationships/image" Target="../media/image132.png"/><Relationship Id="rId110" Type="http://schemas.openxmlformats.org/officeDocument/2006/relationships/customXml" Target="../ink/ink130.xml"/><Relationship Id="rId348" Type="http://schemas.openxmlformats.org/officeDocument/2006/relationships/customXml" Target="../ink/ink249.xml"/><Relationship Id="rId152" Type="http://schemas.openxmlformats.org/officeDocument/2006/relationships/customXml" Target="../ink/ink151.xml"/><Relationship Id="rId194" Type="http://schemas.openxmlformats.org/officeDocument/2006/relationships/customXml" Target="../ink/ink172.xml"/><Relationship Id="rId208" Type="http://schemas.openxmlformats.org/officeDocument/2006/relationships/customXml" Target="../ink/ink179.xml"/><Relationship Id="rId261" Type="http://schemas.openxmlformats.org/officeDocument/2006/relationships/image" Target="../media/image219.png"/><Relationship Id="rId14" Type="http://schemas.openxmlformats.org/officeDocument/2006/relationships/customXml" Target="../ink/ink82.xml"/><Relationship Id="rId56" Type="http://schemas.openxmlformats.org/officeDocument/2006/relationships/customXml" Target="../ink/ink103.xml"/><Relationship Id="rId317" Type="http://schemas.openxmlformats.org/officeDocument/2006/relationships/image" Target="../media/image247.png"/><Relationship Id="rId359" Type="http://schemas.openxmlformats.org/officeDocument/2006/relationships/image" Target="../media/image268.png"/><Relationship Id="rId98" Type="http://schemas.openxmlformats.org/officeDocument/2006/relationships/customXml" Target="../ink/ink124.xml"/><Relationship Id="rId121" Type="http://schemas.openxmlformats.org/officeDocument/2006/relationships/image" Target="../media/image149.png"/><Relationship Id="rId163" Type="http://schemas.openxmlformats.org/officeDocument/2006/relationships/image" Target="../media/image170.png"/><Relationship Id="rId219" Type="http://schemas.openxmlformats.org/officeDocument/2006/relationships/image" Target="../media/image198.png"/><Relationship Id="rId230" Type="http://schemas.openxmlformats.org/officeDocument/2006/relationships/customXml" Target="../ink/ink190.xml"/><Relationship Id="rId25" Type="http://schemas.openxmlformats.org/officeDocument/2006/relationships/image" Target="../media/image101.png"/><Relationship Id="rId67" Type="http://schemas.openxmlformats.org/officeDocument/2006/relationships/image" Target="../media/image122.png"/><Relationship Id="rId272" Type="http://schemas.openxmlformats.org/officeDocument/2006/relationships/customXml" Target="../ink/ink211.xml"/><Relationship Id="rId328" Type="http://schemas.openxmlformats.org/officeDocument/2006/relationships/customXml" Target="../ink/ink239.xml"/><Relationship Id="rId88" Type="http://schemas.openxmlformats.org/officeDocument/2006/relationships/customXml" Target="../ink/ink119.xml"/><Relationship Id="rId111" Type="http://schemas.openxmlformats.org/officeDocument/2006/relationships/image" Target="../media/image144.png"/><Relationship Id="rId132" Type="http://schemas.openxmlformats.org/officeDocument/2006/relationships/customXml" Target="../ink/ink141.xml"/><Relationship Id="rId153" Type="http://schemas.openxmlformats.org/officeDocument/2006/relationships/image" Target="../media/image165.png"/><Relationship Id="rId174" Type="http://schemas.openxmlformats.org/officeDocument/2006/relationships/customXml" Target="../ink/ink162.xml"/><Relationship Id="rId195" Type="http://schemas.openxmlformats.org/officeDocument/2006/relationships/image" Target="../media/image186.png"/><Relationship Id="rId209" Type="http://schemas.openxmlformats.org/officeDocument/2006/relationships/image" Target="../media/image193.png"/><Relationship Id="rId360" Type="http://schemas.openxmlformats.org/officeDocument/2006/relationships/customXml" Target="../ink/ink255.xml"/><Relationship Id="rId220" Type="http://schemas.openxmlformats.org/officeDocument/2006/relationships/customXml" Target="../ink/ink185.xml"/><Relationship Id="rId241" Type="http://schemas.openxmlformats.org/officeDocument/2006/relationships/image" Target="../media/image209.png"/><Relationship Id="rId15" Type="http://schemas.openxmlformats.org/officeDocument/2006/relationships/image" Target="../media/image96.png"/><Relationship Id="rId36" Type="http://schemas.openxmlformats.org/officeDocument/2006/relationships/customXml" Target="../ink/ink93.xml"/><Relationship Id="rId57" Type="http://schemas.openxmlformats.org/officeDocument/2006/relationships/image" Target="../media/image117.png"/><Relationship Id="rId262" Type="http://schemas.openxmlformats.org/officeDocument/2006/relationships/customXml" Target="../ink/ink206.xml"/><Relationship Id="rId283" Type="http://schemas.openxmlformats.org/officeDocument/2006/relationships/image" Target="../media/image230.png"/><Relationship Id="rId318" Type="http://schemas.openxmlformats.org/officeDocument/2006/relationships/customXml" Target="../ink/ink234.xml"/><Relationship Id="rId339" Type="http://schemas.openxmlformats.org/officeDocument/2006/relationships/image" Target="../media/image258.png"/><Relationship Id="rId78" Type="http://schemas.openxmlformats.org/officeDocument/2006/relationships/customXml" Target="../ink/ink114.xml"/><Relationship Id="rId99" Type="http://schemas.openxmlformats.org/officeDocument/2006/relationships/image" Target="../media/image138.png"/><Relationship Id="rId101" Type="http://schemas.openxmlformats.org/officeDocument/2006/relationships/image" Target="../media/image139.png"/><Relationship Id="rId122" Type="http://schemas.openxmlformats.org/officeDocument/2006/relationships/customXml" Target="../ink/ink136.xml"/><Relationship Id="rId143" Type="http://schemas.openxmlformats.org/officeDocument/2006/relationships/image" Target="../media/image160.png"/><Relationship Id="rId164" Type="http://schemas.openxmlformats.org/officeDocument/2006/relationships/customXml" Target="../ink/ink157.xml"/><Relationship Id="rId185" Type="http://schemas.openxmlformats.org/officeDocument/2006/relationships/image" Target="../media/image181.png"/><Relationship Id="rId350" Type="http://schemas.openxmlformats.org/officeDocument/2006/relationships/customXml" Target="../ink/ink250.xml"/><Relationship Id="rId9" Type="http://schemas.openxmlformats.org/officeDocument/2006/relationships/image" Target="../media/image93.png"/><Relationship Id="rId210" Type="http://schemas.openxmlformats.org/officeDocument/2006/relationships/customXml" Target="../ink/ink180.xml"/><Relationship Id="rId26" Type="http://schemas.openxmlformats.org/officeDocument/2006/relationships/customXml" Target="../ink/ink88.xml"/><Relationship Id="rId231" Type="http://schemas.openxmlformats.org/officeDocument/2006/relationships/image" Target="../media/image204.png"/><Relationship Id="rId252" Type="http://schemas.openxmlformats.org/officeDocument/2006/relationships/customXml" Target="../ink/ink201.xml"/><Relationship Id="rId273" Type="http://schemas.openxmlformats.org/officeDocument/2006/relationships/image" Target="../media/image225.png"/><Relationship Id="rId294" Type="http://schemas.openxmlformats.org/officeDocument/2006/relationships/customXml" Target="../ink/ink222.xml"/><Relationship Id="rId308" Type="http://schemas.openxmlformats.org/officeDocument/2006/relationships/customXml" Target="../ink/ink229.xml"/><Relationship Id="rId329" Type="http://schemas.openxmlformats.org/officeDocument/2006/relationships/image" Target="../media/image253.png"/><Relationship Id="rId47" Type="http://schemas.openxmlformats.org/officeDocument/2006/relationships/image" Target="../media/image112.png"/><Relationship Id="rId68" Type="http://schemas.openxmlformats.org/officeDocument/2006/relationships/customXml" Target="../ink/ink109.xml"/><Relationship Id="rId89" Type="http://schemas.openxmlformats.org/officeDocument/2006/relationships/image" Target="../media/image133.png"/><Relationship Id="rId112" Type="http://schemas.openxmlformats.org/officeDocument/2006/relationships/customXml" Target="../ink/ink131.xml"/><Relationship Id="rId133" Type="http://schemas.openxmlformats.org/officeDocument/2006/relationships/image" Target="../media/image155.png"/><Relationship Id="rId154" Type="http://schemas.openxmlformats.org/officeDocument/2006/relationships/customXml" Target="../ink/ink152.xml"/><Relationship Id="rId175" Type="http://schemas.openxmlformats.org/officeDocument/2006/relationships/image" Target="../media/image176.png"/><Relationship Id="rId340" Type="http://schemas.openxmlformats.org/officeDocument/2006/relationships/customXml" Target="../ink/ink245.xml"/><Relationship Id="rId361" Type="http://schemas.openxmlformats.org/officeDocument/2006/relationships/image" Target="../media/image269.png"/><Relationship Id="rId196" Type="http://schemas.openxmlformats.org/officeDocument/2006/relationships/customXml" Target="../ink/ink173.xml"/><Relationship Id="rId200" Type="http://schemas.openxmlformats.org/officeDocument/2006/relationships/customXml" Target="../ink/ink175.xml"/><Relationship Id="rId16" Type="http://schemas.openxmlformats.org/officeDocument/2006/relationships/customXml" Target="../ink/ink83.xml"/><Relationship Id="rId221" Type="http://schemas.openxmlformats.org/officeDocument/2006/relationships/image" Target="../media/image199.png"/><Relationship Id="rId242" Type="http://schemas.openxmlformats.org/officeDocument/2006/relationships/customXml" Target="../ink/ink196.xml"/><Relationship Id="rId263" Type="http://schemas.openxmlformats.org/officeDocument/2006/relationships/image" Target="../media/image220.png"/><Relationship Id="rId284" Type="http://schemas.openxmlformats.org/officeDocument/2006/relationships/customXml" Target="../ink/ink217.xml"/><Relationship Id="rId319" Type="http://schemas.openxmlformats.org/officeDocument/2006/relationships/image" Target="../media/image248.png"/><Relationship Id="rId37" Type="http://schemas.openxmlformats.org/officeDocument/2006/relationships/image" Target="../media/image107.png"/><Relationship Id="rId58" Type="http://schemas.openxmlformats.org/officeDocument/2006/relationships/customXml" Target="../ink/ink104.xml"/><Relationship Id="rId79" Type="http://schemas.openxmlformats.org/officeDocument/2006/relationships/image" Target="../media/image128.png"/><Relationship Id="rId102" Type="http://schemas.openxmlformats.org/officeDocument/2006/relationships/customXml" Target="../ink/ink126.xml"/><Relationship Id="rId123" Type="http://schemas.openxmlformats.org/officeDocument/2006/relationships/image" Target="../media/image150.png"/><Relationship Id="rId144" Type="http://schemas.openxmlformats.org/officeDocument/2006/relationships/customXml" Target="../ink/ink147.xml"/><Relationship Id="rId330" Type="http://schemas.openxmlformats.org/officeDocument/2006/relationships/customXml" Target="../ink/ink240.xml"/><Relationship Id="rId90" Type="http://schemas.openxmlformats.org/officeDocument/2006/relationships/customXml" Target="../ink/ink120.xml"/><Relationship Id="rId165" Type="http://schemas.openxmlformats.org/officeDocument/2006/relationships/image" Target="../media/image171.png"/><Relationship Id="rId186" Type="http://schemas.openxmlformats.org/officeDocument/2006/relationships/customXml" Target="../ink/ink168.xml"/><Relationship Id="rId351" Type="http://schemas.openxmlformats.org/officeDocument/2006/relationships/image" Target="../media/image264.png"/><Relationship Id="rId211" Type="http://schemas.openxmlformats.org/officeDocument/2006/relationships/image" Target="../media/image194.png"/><Relationship Id="rId232" Type="http://schemas.openxmlformats.org/officeDocument/2006/relationships/customXml" Target="../ink/ink191.xml"/><Relationship Id="rId253" Type="http://schemas.openxmlformats.org/officeDocument/2006/relationships/image" Target="../media/image215.png"/><Relationship Id="rId274" Type="http://schemas.openxmlformats.org/officeDocument/2006/relationships/customXml" Target="../ink/ink212.xml"/><Relationship Id="rId295" Type="http://schemas.openxmlformats.org/officeDocument/2006/relationships/image" Target="../media/image236.png"/><Relationship Id="rId309" Type="http://schemas.openxmlformats.org/officeDocument/2006/relationships/image" Target="../media/image243.png"/><Relationship Id="rId27" Type="http://schemas.openxmlformats.org/officeDocument/2006/relationships/image" Target="../media/image102.png"/><Relationship Id="rId48" Type="http://schemas.openxmlformats.org/officeDocument/2006/relationships/customXml" Target="../ink/ink99.xml"/><Relationship Id="rId69" Type="http://schemas.openxmlformats.org/officeDocument/2006/relationships/image" Target="../media/image123.png"/><Relationship Id="rId113" Type="http://schemas.openxmlformats.org/officeDocument/2006/relationships/image" Target="../media/image145.png"/><Relationship Id="rId134" Type="http://schemas.openxmlformats.org/officeDocument/2006/relationships/customXml" Target="../ink/ink142.xml"/><Relationship Id="rId320" Type="http://schemas.openxmlformats.org/officeDocument/2006/relationships/customXml" Target="../ink/ink235.xml"/><Relationship Id="rId80" Type="http://schemas.openxmlformats.org/officeDocument/2006/relationships/customXml" Target="../ink/ink115.xml"/><Relationship Id="rId155" Type="http://schemas.openxmlformats.org/officeDocument/2006/relationships/image" Target="../media/image166.png"/><Relationship Id="rId176" Type="http://schemas.openxmlformats.org/officeDocument/2006/relationships/customXml" Target="../ink/ink163.xml"/><Relationship Id="rId197" Type="http://schemas.openxmlformats.org/officeDocument/2006/relationships/image" Target="../media/image187.png"/><Relationship Id="rId341" Type="http://schemas.openxmlformats.org/officeDocument/2006/relationships/image" Target="../media/image259.png"/><Relationship Id="rId201" Type="http://schemas.openxmlformats.org/officeDocument/2006/relationships/image" Target="../media/image189.png"/><Relationship Id="rId222" Type="http://schemas.openxmlformats.org/officeDocument/2006/relationships/customXml" Target="../ink/ink186.xml"/><Relationship Id="rId243" Type="http://schemas.openxmlformats.org/officeDocument/2006/relationships/image" Target="../media/image210.png"/><Relationship Id="rId264" Type="http://schemas.openxmlformats.org/officeDocument/2006/relationships/customXml" Target="../ink/ink207.xml"/><Relationship Id="rId285" Type="http://schemas.openxmlformats.org/officeDocument/2006/relationships/image" Target="../media/image231.png"/><Relationship Id="rId17" Type="http://schemas.openxmlformats.org/officeDocument/2006/relationships/image" Target="../media/image97.png"/><Relationship Id="rId38" Type="http://schemas.openxmlformats.org/officeDocument/2006/relationships/customXml" Target="../ink/ink94.xml"/><Relationship Id="rId59" Type="http://schemas.openxmlformats.org/officeDocument/2006/relationships/image" Target="../media/image118.png"/><Relationship Id="rId103" Type="http://schemas.openxmlformats.org/officeDocument/2006/relationships/image" Target="../media/image140.png"/><Relationship Id="rId124" Type="http://schemas.openxmlformats.org/officeDocument/2006/relationships/customXml" Target="../ink/ink137.xml"/><Relationship Id="rId310" Type="http://schemas.openxmlformats.org/officeDocument/2006/relationships/customXml" Target="../ink/ink230.xml"/><Relationship Id="rId70" Type="http://schemas.openxmlformats.org/officeDocument/2006/relationships/customXml" Target="../ink/ink110.xml"/><Relationship Id="rId91" Type="http://schemas.openxmlformats.org/officeDocument/2006/relationships/image" Target="../media/image134.png"/><Relationship Id="rId145" Type="http://schemas.openxmlformats.org/officeDocument/2006/relationships/image" Target="../media/image161.png"/><Relationship Id="rId166" Type="http://schemas.openxmlformats.org/officeDocument/2006/relationships/customXml" Target="../ink/ink158.xml"/><Relationship Id="rId187" Type="http://schemas.openxmlformats.org/officeDocument/2006/relationships/image" Target="../media/image182.png"/><Relationship Id="rId331" Type="http://schemas.openxmlformats.org/officeDocument/2006/relationships/image" Target="../media/image254.png"/><Relationship Id="rId352" Type="http://schemas.openxmlformats.org/officeDocument/2006/relationships/customXml" Target="../ink/ink251.xml"/><Relationship Id="rId1" Type="http://schemas.openxmlformats.org/officeDocument/2006/relationships/slideLayout" Target="../slideLayouts/slideLayout2.xml"/><Relationship Id="rId212" Type="http://schemas.openxmlformats.org/officeDocument/2006/relationships/customXml" Target="../ink/ink181.xml"/><Relationship Id="rId233" Type="http://schemas.openxmlformats.org/officeDocument/2006/relationships/image" Target="../media/image205.png"/><Relationship Id="rId254" Type="http://schemas.openxmlformats.org/officeDocument/2006/relationships/customXml" Target="../ink/ink202.xml"/><Relationship Id="rId28" Type="http://schemas.openxmlformats.org/officeDocument/2006/relationships/customXml" Target="../ink/ink89.xml"/><Relationship Id="rId49" Type="http://schemas.openxmlformats.org/officeDocument/2006/relationships/image" Target="../media/image113.png"/><Relationship Id="rId114" Type="http://schemas.openxmlformats.org/officeDocument/2006/relationships/customXml" Target="../ink/ink132.xml"/><Relationship Id="rId275" Type="http://schemas.openxmlformats.org/officeDocument/2006/relationships/image" Target="../media/image226.png"/><Relationship Id="rId296" Type="http://schemas.openxmlformats.org/officeDocument/2006/relationships/customXml" Target="../ink/ink223.xml"/><Relationship Id="rId300" Type="http://schemas.openxmlformats.org/officeDocument/2006/relationships/customXml" Target="../ink/ink225.xml"/><Relationship Id="rId60" Type="http://schemas.openxmlformats.org/officeDocument/2006/relationships/customXml" Target="../ink/ink105.xml"/><Relationship Id="rId81" Type="http://schemas.openxmlformats.org/officeDocument/2006/relationships/image" Target="../media/image129.png"/><Relationship Id="rId135" Type="http://schemas.openxmlformats.org/officeDocument/2006/relationships/image" Target="../media/image156.png"/><Relationship Id="rId156" Type="http://schemas.openxmlformats.org/officeDocument/2006/relationships/customXml" Target="../ink/ink153.xml"/><Relationship Id="rId177" Type="http://schemas.openxmlformats.org/officeDocument/2006/relationships/image" Target="../media/image177.png"/><Relationship Id="rId198" Type="http://schemas.openxmlformats.org/officeDocument/2006/relationships/customXml" Target="../ink/ink174.xml"/><Relationship Id="rId321" Type="http://schemas.openxmlformats.org/officeDocument/2006/relationships/image" Target="../media/image249.png"/><Relationship Id="rId342" Type="http://schemas.openxmlformats.org/officeDocument/2006/relationships/customXml" Target="../ink/ink246.xml"/><Relationship Id="rId202" Type="http://schemas.openxmlformats.org/officeDocument/2006/relationships/customXml" Target="../ink/ink176.xml"/><Relationship Id="rId223" Type="http://schemas.openxmlformats.org/officeDocument/2006/relationships/image" Target="../media/image200.png"/><Relationship Id="rId244" Type="http://schemas.openxmlformats.org/officeDocument/2006/relationships/customXml" Target="../ink/ink197.xml"/><Relationship Id="rId18" Type="http://schemas.openxmlformats.org/officeDocument/2006/relationships/customXml" Target="../ink/ink84.xml"/><Relationship Id="rId39" Type="http://schemas.openxmlformats.org/officeDocument/2006/relationships/image" Target="../media/image108.png"/><Relationship Id="rId265" Type="http://schemas.openxmlformats.org/officeDocument/2006/relationships/image" Target="../media/image221.png"/><Relationship Id="rId286" Type="http://schemas.openxmlformats.org/officeDocument/2006/relationships/customXml" Target="../ink/ink218.xml"/><Relationship Id="rId50" Type="http://schemas.openxmlformats.org/officeDocument/2006/relationships/customXml" Target="../ink/ink100.xml"/><Relationship Id="rId104" Type="http://schemas.openxmlformats.org/officeDocument/2006/relationships/customXml" Target="../ink/ink127.xml"/><Relationship Id="rId125" Type="http://schemas.openxmlformats.org/officeDocument/2006/relationships/image" Target="../media/image151.png"/><Relationship Id="rId146" Type="http://schemas.openxmlformats.org/officeDocument/2006/relationships/customXml" Target="../ink/ink148.xml"/><Relationship Id="rId167" Type="http://schemas.openxmlformats.org/officeDocument/2006/relationships/image" Target="../media/image172.png"/><Relationship Id="rId188" Type="http://schemas.openxmlformats.org/officeDocument/2006/relationships/customXml" Target="../ink/ink169.xml"/><Relationship Id="rId311" Type="http://schemas.openxmlformats.org/officeDocument/2006/relationships/image" Target="../media/image244.png"/><Relationship Id="rId332" Type="http://schemas.openxmlformats.org/officeDocument/2006/relationships/customXml" Target="../ink/ink241.xml"/><Relationship Id="rId353" Type="http://schemas.openxmlformats.org/officeDocument/2006/relationships/image" Target="../media/image265.png"/><Relationship Id="rId71" Type="http://schemas.openxmlformats.org/officeDocument/2006/relationships/image" Target="../media/image124.png"/><Relationship Id="rId92" Type="http://schemas.openxmlformats.org/officeDocument/2006/relationships/customXml" Target="../ink/ink121.xml"/><Relationship Id="rId213" Type="http://schemas.openxmlformats.org/officeDocument/2006/relationships/image" Target="../media/image195.png"/><Relationship Id="rId234" Type="http://schemas.openxmlformats.org/officeDocument/2006/relationships/customXml" Target="../ink/ink192.xml"/><Relationship Id="rId2" Type="http://schemas.openxmlformats.org/officeDocument/2006/relationships/image" Target="../media/image16.png"/><Relationship Id="rId29" Type="http://schemas.openxmlformats.org/officeDocument/2006/relationships/image" Target="../media/image103.png"/><Relationship Id="rId255" Type="http://schemas.openxmlformats.org/officeDocument/2006/relationships/image" Target="../media/image216.png"/><Relationship Id="rId276" Type="http://schemas.openxmlformats.org/officeDocument/2006/relationships/customXml" Target="../ink/ink213.xml"/><Relationship Id="rId297" Type="http://schemas.openxmlformats.org/officeDocument/2006/relationships/image" Target="../media/image237.png"/><Relationship Id="rId40" Type="http://schemas.openxmlformats.org/officeDocument/2006/relationships/customXml" Target="../ink/ink95.xml"/><Relationship Id="rId115" Type="http://schemas.openxmlformats.org/officeDocument/2006/relationships/image" Target="../media/image146.png"/><Relationship Id="rId136" Type="http://schemas.openxmlformats.org/officeDocument/2006/relationships/customXml" Target="../ink/ink143.xml"/><Relationship Id="rId157" Type="http://schemas.openxmlformats.org/officeDocument/2006/relationships/image" Target="../media/image167.png"/><Relationship Id="rId178" Type="http://schemas.openxmlformats.org/officeDocument/2006/relationships/customXml" Target="../ink/ink164.xml"/><Relationship Id="rId301" Type="http://schemas.openxmlformats.org/officeDocument/2006/relationships/image" Target="../media/image239.png"/><Relationship Id="rId322" Type="http://schemas.openxmlformats.org/officeDocument/2006/relationships/customXml" Target="../ink/ink236.xml"/><Relationship Id="rId343" Type="http://schemas.openxmlformats.org/officeDocument/2006/relationships/image" Target="../media/image260.png"/><Relationship Id="rId61" Type="http://schemas.openxmlformats.org/officeDocument/2006/relationships/image" Target="../media/image119.png"/><Relationship Id="rId82" Type="http://schemas.openxmlformats.org/officeDocument/2006/relationships/customXml" Target="../ink/ink116.xml"/><Relationship Id="rId199" Type="http://schemas.openxmlformats.org/officeDocument/2006/relationships/image" Target="../media/image188.png"/><Relationship Id="rId203" Type="http://schemas.openxmlformats.org/officeDocument/2006/relationships/image" Target="../media/image190.png"/><Relationship Id="rId19" Type="http://schemas.openxmlformats.org/officeDocument/2006/relationships/image" Target="../media/image98.png"/><Relationship Id="rId224" Type="http://schemas.openxmlformats.org/officeDocument/2006/relationships/customXml" Target="../ink/ink187.xml"/><Relationship Id="rId245" Type="http://schemas.openxmlformats.org/officeDocument/2006/relationships/image" Target="../media/image211.png"/><Relationship Id="rId266" Type="http://schemas.openxmlformats.org/officeDocument/2006/relationships/customXml" Target="../ink/ink208.xml"/><Relationship Id="rId287" Type="http://schemas.openxmlformats.org/officeDocument/2006/relationships/image" Target="../media/image232.png"/><Relationship Id="rId30" Type="http://schemas.openxmlformats.org/officeDocument/2006/relationships/customXml" Target="../ink/ink90.xml"/><Relationship Id="rId105" Type="http://schemas.openxmlformats.org/officeDocument/2006/relationships/image" Target="../media/image141.png"/><Relationship Id="rId126" Type="http://schemas.openxmlformats.org/officeDocument/2006/relationships/customXml" Target="../ink/ink138.xml"/><Relationship Id="rId147" Type="http://schemas.openxmlformats.org/officeDocument/2006/relationships/image" Target="../media/image162.png"/><Relationship Id="rId168" Type="http://schemas.openxmlformats.org/officeDocument/2006/relationships/customXml" Target="../ink/ink159.xml"/><Relationship Id="rId312" Type="http://schemas.openxmlformats.org/officeDocument/2006/relationships/customXml" Target="../ink/ink231.xml"/><Relationship Id="rId333" Type="http://schemas.openxmlformats.org/officeDocument/2006/relationships/image" Target="../media/image255.png"/><Relationship Id="rId354" Type="http://schemas.openxmlformats.org/officeDocument/2006/relationships/customXml" Target="../ink/ink252.xml"/><Relationship Id="rId51" Type="http://schemas.openxmlformats.org/officeDocument/2006/relationships/image" Target="../media/image114.png"/><Relationship Id="rId72" Type="http://schemas.openxmlformats.org/officeDocument/2006/relationships/customXml" Target="../ink/ink111.xml"/><Relationship Id="rId93" Type="http://schemas.openxmlformats.org/officeDocument/2006/relationships/image" Target="../media/image135.png"/><Relationship Id="rId189" Type="http://schemas.openxmlformats.org/officeDocument/2006/relationships/image" Target="../media/image183.png"/><Relationship Id="rId3" Type="http://schemas.openxmlformats.org/officeDocument/2006/relationships/image" Target="../media/image92.jpeg"/><Relationship Id="rId214" Type="http://schemas.openxmlformats.org/officeDocument/2006/relationships/customXml" Target="../ink/ink182.xml"/><Relationship Id="rId235" Type="http://schemas.openxmlformats.org/officeDocument/2006/relationships/image" Target="../media/image206.png"/><Relationship Id="rId256" Type="http://schemas.openxmlformats.org/officeDocument/2006/relationships/customXml" Target="../ink/ink203.xml"/><Relationship Id="rId277" Type="http://schemas.openxmlformats.org/officeDocument/2006/relationships/image" Target="../media/image227.png"/><Relationship Id="rId298" Type="http://schemas.openxmlformats.org/officeDocument/2006/relationships/customXml" Target="../ink/ink224.xml"/><Relationship Id="rId116" Type="http://schemas.openxmlformats.org/officeDocument/2006/relationships/customXml" Target="../ink/ink133.xml"/><Relationship Id="rId137" Type="http://schemas.openxmlformats.org/officeDocument/2006/relationships/image" Target="../media/image157.png"/><Relationship Id="rId158" Type="http://schemas.openxmlformats.org/officeDocument/2006/relationships/customXml" Target="../ink/ink154.xml"/><Relationship Id="rId302" Type="http://schemas.openxmlformats.org/officeDocument/2006/relationships/customXml" Target="../ink/ink226.xml"/><Relationship Id="rId323" Type="http://schemas.openxmlformats.org/officeDocument/2006/relationships/image" Target="../media/image250.png"/><Relationship Id="rId344" Type="http://schemas.openxmlformats.org/officeDocument/2006/relationships/customXml" Target="../ink/ink247.xml"/><Relationship Id="rId20" Type="http://schemas.openxmlformats.org/officeDocument/2006/relationships/customXml" Target="../ink/ink85.xml"/><Relationship Id="rId41" Type="http://schemas.openxmlformats.org/officeDocument/2006/relationships/image" Target="../media/image109.png"/><Relationship Id="rId62" Type="http://schemas.openxmlformats.org/officeDocument/2006/relationships/customXml" Target="../ink/ink106.xml"/><Relationship Id="rId83" Type="http://schemas.openxmlformats.org/officeDocument/2006/relationships/image" Target="../media/image130.png"/><Relationship Id="rId179" Type="http://schemas.openxmlformats.org/officeDocument/2006/relationships/image" Target="../media/image178.png"/><Relationship Id="rId190" Type="http://schemas.openxmlformats.org/officeDocument/2006/relationships/customXml" Target="../ink/ink170.xml"/><Relationship Id="rId204" Type="http://schemas.openxmlformats.org/officeDocument/2006/relationships/customXml" Target="../ink/ink177.xml"/><Relationship Id="rId225" Type="http://schemas.openxmlformats.org/officeDocument/2006/relationships/image" Target="../media/image201.png"/><Relationship Id="rId246" Type="http://schemas.openxmlformats.org/officeDocument/2006/relationships/customXml" Target="../ink/ink198.xml"/><Relationship Id="rId267" Type="http://schemas.openxmlformats.org/officeDocument/2006/relationships/image" Target="../media/image222.png"/><Relationship Id="rId288" Type="http://schemas.openxmlformats.org/officeDocument/2006/relationships/customXml" Target="../ink/ink219.xml"/><Relationship Id="rId106" Type="http://schemas.openxmlformats.org/officeDocument/2006/relationships/customXml" Target="../ink/ink128.xml"/><Relationship Id="rId127" Type="http://schemas.openxmlformats.org/officeDocument/2006/relationships/image" Target="../media/image152.png"/><Relationship Id="rId313" Type="http://schemas.openxmlformats.org/officeDocument/2006/relationships/image" Target="../media/image245.png"/><Relationship Id="rId10" Type="http://schemas.openxmlformats.org/officeDocument/2006/relationships/customXml" Target="../ink/ink80.xml"/><Relationship Id="rId31" Type="http://schemas.openxmlformats.org/officeDocument/2006/relationships/image" Target="../media/image104.png"/><Relationship Id="rId52" Type="http://schemas.openxmlformats.org/officeDocument/2006/relationships/customXml" Target="../ink/ink101.xml"/><Relationship Id="rId73" Type="http://schemas.openxmlformats.org/officeDocument/2006/relationships/image" Target="../media/image125.png"/><Relationship Id="rId94" Type="http://schemas.openxmlformats.org/officeDocument/2006/relationships/customXml" Target="../ink/ink122.xml"/><Relationship Id="rId148" Type="http://schemas.openxmlformats.org/officeDocument/2006/relationships/customXml" Target="../ink/ink149.xml"/><Relationship Id="rId169" Type="http://schemas.openxmlformats.org/officeDocument/2006/relationships/image" Target="../media/image173.png"/><Relationship Id="rId334" Type="http://schemas.openxmlformats.org/officeDocument/2006/relationships/customXml" Target="../ink/ink242.xml"/><Relationship Id="rId355" Type="http://schemas.openxmlformats.org/officeDocument/2006/relationships/image" Target="../media/image266.png"/><Relationship Id="rId4" Type="http://schemas.openxmlformats.org/officeDocument/2006/relationships/customXml" Target="../ink/ink77.xml"/><Relationship Id="rId180" Type="http://schemas.openxmlformats.org/officeDocument/2006/relationships/customXml" Target="../ink/ink165.xml"/><Relationship Id="rId215" Type="http://schemas.openxmlformats.org/officeDocument/2006/relationships/image" Target="../media/image196.png"/><Relationship Id="rId236" Type="http://schemas.openxmlformats.org/officeDocument/2006/relationships/customXml" Target="../ink/ink193.xml"/><Relationship Id="rId257" Type="http://schemas.openxmlformats.org/officeDocument/2006/relationships/image" Target="../media/image217.png"/><Relationship Id="rId278" Type="http://schemas.openxmlformats.org/officeDocument/2006/relationships/customXml" Target="../ink/ink214.xml"/><Relationship Id="rId303" Type="http://schemas.openxmlformats.org/officeDocument/2006/relationships/image" Target="../media/image240.png"/><Relationship Id="rId42" Type="http://schemas.openxmlformats.org/officeDocument/2006/relationships/customXml" Target="../ink/ink96.xml"/><Relationship Id="rId84" Type="http://schemas.openxmlformats.org/officeDocument/2006/relationships/customXml" Target="../ink/ink117.xml"/><Relationship Id="rId138" Type="http://schemas.openxmlformats.org/officeDocument/2006/relationships/customXml" Target="../ink/ink144.xml"/><Relationship Id="rId345" Type="http://schemas.openxmlformats.org/officeDocument/2006/relationships/image" Target="../media/image261.png"/><Relationship Id="rId191" Type="http://schemas.openxmlformats.org/officeDocument/2006/relationships/image" Target="../media/image184.png"/><Relationship Id="rId205" Type="http://schemas.openxmlformats.org/officeDocument/2006/relationships/image" Target="../media/image191.png"/><Relationship Id="rId247" Type="http://schemas.openxmlformats.org/officeDocument/2006/relationships/image" Target="../media/image212.png"/><Relationship Id="rId107" Type="http://schemas.openxmlformats.org/officeDocument/2006/relationships/image" Target="../media/image142.png"/><Relationship Id="rId289" Type="http://schemas.openxmlformats.org/officeDocument/2006/relationships/image" Target="../media/image233.png"/><Relationship Id="rId11" Type="http://schemas.openxmlformats.org/officeDocument/2006/relationships/image" Target="../media/image94.png"/><Relationship Id="rId53" Type="http://schemas.openxmlformats.org/officeDocument/2006/relationships/image" Target="../media/image115.png"/><Relationship Id="rId149" Type="http://schemas.openxmlformats.org/officeDocument/2006/relationships/image" Target="../media/image163.png"/><Relationship Id="rId314" Type="http://schemas.openxmlformats.org/officeDocument/2006/relationships/customXml" Target="../ink/ink232.xml"/><Relationship Id="rId356" Type="http://schemas.openxmlformats.org/officeDocument/2006/relationships/customXml" Target="../ink/ink253.xml"/><Relationship Id="rId95" Type="http://schemas.openxmlformats.org/officeDocument/2006/relationships/image" Target="../media/image136.png"/><Relationship Id="rId160" Type="http://schemas.openxmlformats.org/officeDocument/2006/relationships/customXml" Target="../ink/ink155.xml"/><Relationship Id="rId216" Type="http://schemas.openxmlformats.org/officeDocument/2006/relationships/customXml" Target="../ink/ink183.xml"/><Relationship Id="rId258" Type="http://schemas.openxmlformats.org/officeDocument/2006/relationships/customXml" Target="../ink/ink204.xml"/><Relationship Id="rId22" Type="http://schemas.openxmlformats.org/officeDocument/2006/relationships/customXml" Target="../ink/ink86.xml"/><Relationship Id="rId64" Type="http://schemas.openxmlformats.org/officeDocument/2006/relationships/customXml" Target="../ink/ink107.xml"/><Relationship Id="rId118" Type="http://schemas.openxmlformats.org/officeDocument/2006/relationships/customXml" Target="../ink/ink134.xml"/><Relationship Id="rId325" Type="http://schemas.openxmlformats.org/officeDocument/2006/relationships/image" Target="../media/image251.png"/><Relationship Id="rId171" Type="http://schemas.openxmlformats.org/officeDocument/2006/relationships/image" Target="../media/image174.png"/><Relationship Id="rId227" Type="http://schemas.openxmlformats.org/officeDocument/2006/relationships/image" Target="../media/image202.png"/><Relationship Id="rId269" Type="http://schemas.openxmlformats.org/officeDocument/2006/relationships/image" Target="../media/image223.png"/><Relationship Id="rId33" Type="http://schemas.openxmlformats.org/officeDocument/2006/relationships/image" Target="../media/image105.png"/><Relationship Id="rId129" Type="http://schemas.openxmlformats.org/officeDocument/2006/relationships/image" Target="../media/image153.png"/><Relationship Id="rId280" Type="http://schemas.openxmlformats.org/officeDocument/2006/relationships/customXml" Target="../ink/ink215.xml"/><Relationship Id="rId336" Type="http://schemas.openxmlformats.org/officeDocument/2006/relationships/customXml" Target="../ink/ink243.xml"/><Relationship Id="rId75" Type="http://schemas.openxmlformats.org/officeDocument/2006/relationships/image" Target="../media/image126.png"/><Relationship Id="rId140" Type="http://schemas.openxmlformats.org/officeDocument/2006/relationships/customXml" Target="../ink/ink145.xml"/><Relationship Id="rId182" Type="http://schemas.openxmlformats.org/officeDocument/2006/relationships/customXml" Target="../ink/ink166.xml"/><Relationship Id="rId6" Type="http://schemas.openxmlformats.org/officeDocument/2006/relationships/customXml" Target="../ink/ink78.xml"/><Relationship Id="rId238" Type="http://schemas.openxmlformats.org/officeDocument/2006/relationships/customXml" Target="../ink/ink194.xml"/><Relationship Id="rId291" Type="http://schemas.openxmlformats.org/officeDocument/2006/relationships/image" Target="../media/image234.png"/><Relationship Id="rId305" Type="http://schemas.openxmlformats.org/officeDocument/2006/relationships/image" Target="../media/image241.png"/><Relationship Id="rId347" Type="http://schemas.openxmlformats.org/officeDocument/2006/relationships/image" Target="../media/image262.png"/><Relationship Id="rId44" Type="http://schemas.openxmlformats.org/officeDocument/2006/relationships/customXml" Target="../ink/ink97.xml"/><Relationship Id="rId86" Type="http://schemas.openxmlformats.org/officeDocument/2006/relationships/customXml" Target="../ink/ink118.xml"/><Relationship Id="rId151" Type="http://schemas.openxmlformats.org/officeDocument/2006/relationships/image" Target="../media/image164.png"/><Relationship Id="rId193" Type="http://schemas.openxmlformats.org/officeDocument/2006/relationships/image" Target="../media/image185.png"/><Relationship Id="rId207" Type="http://schemas.openxmlformats.org/officeDocument/2006/relationships/image" Target="../media/image192.png"/><Relationship Id="rId249" Type="http://schemas.openxmlformats.org/officeDocument/2006/relationships/image" Target="../media/image213.png"/><Relationship Id="rId13" Type="http://schemas.openxmlformats.org/officeDocument/2006/relationships/image" Target="../media/image95.png"/><Relationship Id="rId109" Type="http://schemas.openxmlformats.org/officeDocument/2006/relationships/image" Target="../media/image143.png"/><Relationship Id="rId260" Type="http://schemas.openxmlformats.org/officeDocument/2006/relationships/customXml" Target="../ink/ink205.xml"/><Relationship Id="rId316" Type="http://schemas.openxmlformats.org/officeDocument/2006/relationships/customXml" Target="../ink/ink233.xml"/><Relationship Id="rId55" Type="http://schemas.openxmlformats.org/officeDocument/2006/relationships/image" Target="../media/image116.png"/><Relationship Id="rId97" Type="http://schemas.openxmlformats.org/officeDocument/2006/relationships/image" Target="../media/image137.png"/><Relationship Id="rId120" Type="http://schemas.openxmlformats.org/officeDocument/2006/relationships/customXml" Target="../ink/ink135.xml"/><Relationship Id="rId358" Type="http://schemas.openxmlformats.org/officeDocument/2006/relationships/customXml" Target="../ink/ink254.xml"/><Relationship Id="rId162" Type="http://schemas.openxmlformats.org/officeDocument/2006/relationships/customXml" Target="../ink/ink156.xml"/><Relationship Id="rId218" Type="http://schemas.openxmlformats.org/officeDocument/2006/relationships/customXml" Target="../ink/ink184.xml"/><Relationship Id="rId271" Type="http://schemas.openxmlformats.org/officeDocument/2006/relationships/image" Target="../media/image224.png"/><Relationship Id="rId24" Type="http://schemas.openxmlformats.org/officeDocument/2006/relationships/customXml" Target="../ink/ink87.xml"/><Relationship Id="rId66" Type="http://schemas.openxmlformats.org/officeDocument/2006/relationships/customXml" Target="../ink/ink108.xml"/><Relationship Id="rId131" Type="http://schemas.openxmlformats.org/officeDocument/2006/relationships/image" Target="../media/image154.png"/><Relationship Id="rId327" Type="http://schemas.openxmlformats.org/officeDocument/2006/relationships/image" Target="../media/image252.png"/><Relationship Id="rId173" Type="http://schemas.openxmlformats.org/officeDocument/2006/relationships/image" Target="../media/image175.png"/><Relationship Id="rId229" Type="http://schemas.openxmlformats.org/officeDocument/2006/relationships/image" Target="../media/image203.png"/><Relationship Id="rId240" Type="http://schemas.openxmlformats.org/officeDocument/2006/relationships/customXml" Target="../ink/ink195.xml"/><Relationship Id="rId35" Type="http://schemas.openxmlformats.org/officeDocument/2006/relationships/image" Target="../media/image106.png"/><Relationship Id="rId77" Type="http://schemas.openxmlformats.org/officeDocument/2006/relationships/image" Target="../media/image127.png"/><Relationship Id="rId100" Type="http://schemas.openxmlformats.org/officeDocument/2006/relationships/customXml" Target="../ink/ink125.xml"/><Relationship Id="rId282" Type="http://schemas.openxmlformats.org/officeDocument/2006/relationships/customXml" Target="../ink/ink216.xml"/><Relationship Id="rId338" Type="http://schemas.openxmlformats.org/officeDocument/2006/relationships/customXml" Target="../ink/ink244.xml"/><Relationship Id="rId8" Type="http://schemas.openxmlformats.org/officeDocument/2006/relationships/customXml" Target="../ink/ink79.xml"/><Relationship Id="rId142" Type="http://schemas.openxmlformats.org/officeDocument/2006/relationships/customXml" Target="../ink/ink146.xml"/><Relationship Id="rId184" Type="http://schemas.openxmlformats.org/officeDocument/2006/relationships/customXml" Target="../ink/ink167.xml"/><Relationship Id="rId251" Type="http://schemas.openxmlformats.org/officeDocument/2006/relationships/image" Target="../media/image214.png"/><Relationship Id="rId46" Type="http://schemas.openxmlformats.org/officeDocument/2006/relationships/customXml" Target="../ink/ink98.xml"/><Relationship Id="rId293" Type="http://schemas.openxmlformats.org/officeDocument/2006/relationships/image" Target="../media/image235.png"/><Relationship Id="rId307" Type="http://schemas.openxmlformats.org/officeDocument/2006/relationships/image" Target="../media/image242.png"/><Relationship Id="rId349" Type="http://schemas.openxmlformats.org/officeDocument/2006/relationships/image" Target="../media/image263.png"/></Relationships>
</file>

<file path=ppt/slides/_rels/slide1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2.jpeg"/><Relationship Id="rId2" Type="http://schemas.openxmlformats.org/officeDocument/2006/relationships/image" Target="../media/image27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customXml" Target="../ink/ink2.xml"/><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customXml" Target="../ink/ink1.xml"/><Relationship Id="rId5" Type="http://schemas.openxmlformats.org/officeDocument/2006/relationships/image" Target="../media/image5.png"/><Relationship Id="rId15" Type="http://schemas.openxmlformats.org/officeDocument/2006/relationships/customXml" Target="../ink/ink3.xml"/><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descr="8.png">
            <a:extLst>
              <a:ext uri="{FF2B5EF4-FFF2-40B4-BE49-F238E27FC236}">
                <a16:creationId xmlns:a16="http://schemas.microsoft.com/office/drawing/2014/main" id="{B40C291D-3423-4A12-B8D2-854C348E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074" y="5948549"/>
            <a:ext cx="767655" cy="767655"/>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BF690AC-3A26-4014-8DEC-020C476DAD5D}"/>
              </a:ext>
            </a:extLst>
          </p:cNvPr>
          <p:cNvSpPr>
            <a:spLocks noGrp="1"/>
          </p:cNvSpPr>
          <p:nvPr>
            <p:ph type="title"/>
          </p:nvPr>
        </p:nvSpPr>
        <p:spPr>
          <a:xfrm>
            <a:off x="464396" y="1130616"/>
            <a:ext cx="7269485" cy="2085561"/>
          </a:xfrm>
        </p:spPr>
        <p:txBody>
          <a:bodyPr vert="horz" lIns="91440" tIns="45720" rIns="91440" bIns="45720" rtlCol="0" anchor="b">
            <a:noAutofit/>
          </a:bodyPr>
          <a:lstStyle/>
          <a:p>
            <a:pPr algn="l"/>
            <a:r>
              <a:rPr lang="it-IT" sz="4200">
                <a:solidFill>
                  <a:schemeClr val="bg1"/>
                </a:solidFill>
                <a:ea typeface="+mj-lt"/>
                <a:cs typeface="+mj-lt"/>
              </a:rPr>
              <a:t>Crowdsourcing </a:t>
            </a:r>
            <a:endParaRPr lang="en-US" sz="4200">
              <a:solidFill>
                <a:schemeClr val="bg1"/>
              </a:solidFill>
              <a:ea typeface="+mj-lt"/>
              <a:cs typeface="+mj-lt"/>
            </a:endParaRPr>
          </a:p>
          <a:p>
            <a:pPr algn="l"/>
            <a:r>
              <a:rPr lang="it-IT" sz="4200">
                <a:solidFill>
                  <a:schemeClr val="bg1"/>
                </a:solidFill>
                <a:ea typeface="+mj-lt"/>
                <a:cs typeface="+mj-lt"/>
              </a:rPr>
              <a:t>IoT for data – Arduino for community </a:t>
            </a:r>
            <a:r>
              <a:rPr lang="it-IT" sz="4200" err="1">
                <a:solidFill>
                  <a:schemeClr val="bg1"/>
                </a:solidFill>
                <a:ea typeface="+mj-lt"/>
                <a:cs typeface="+mj-lt"/>
              </a:rPr>
              <a:t>decision</a:t>
            </a:r>
            <a:r>
              <a:rPr lang="it-IT" sz="4200">
                <a:solidFill>
                  <a:schemeClr val="bg1"/>
                </a:solidFill>
                <a:ea typeface="+mj-lt"/>
                <a:cs typeface="+mj-lt"/>
              </a:rPr>
              <a:t> making</a:t>
            </a:r>
            <a:endParaRPr lang="it-IT" sz="4200">
              <a:solidFill>
                <a:schemeClr val="bg1"/>
              </a:solidFill>
              <a:cs typeface="Calibri"/>
            </a:endParaRPr>
          </a:p>
        </p:txBody>
      </p:sp>
      <p:pic>
        <p:nvPicPr>
          <p:cNvPr id="6" name="Content Placeholder 5" descr="Text&#10;&#10;Description automatically generated">
            <a:extLst>
              <a:ext uri="{FF2B5EF4-FFF2-40B4-BE49-F238E27FC236}">
                <a16:creationId xmlns:a16="http://schemas.microsoft.com/office/drawing/2014/main" id="{B4B608E7-EF6A-417C-B8FA-C34C6CDA4441}"/>
              </a:ext>
            </a:extLst>
          </p:cNvPr>
          <p:cNvPicPr>
            <a:picLocks noGrp="1" noChangeAspect="1"/>
          </p:cNvPicPr>
          <p:nvPr>
            <p:ph idx="1"/>
          </p:nvPr>
        </p:nvPicPr>
        <p:blipFill>
          <a:blip r:embed="rId3"/>
          <a:stretch>
            <a:fillRect/>
          </a:stretch>
        </p:blipFill>
        <p:spPr>
          <a:xfrm>
            <a:off x="6618803" y="6156676"/>
            <a:ext cx="1932780" cy="413358"/>
          </a:xfrm>
        </p:spPr>
      </p:pic>
      <p:sp>
        <p:nvSpPr>
          <p:cNvPr id="25" name="TextBox 24">
            <a:extLst>
              <a:ext uri="{FF2B5EF4-FFF2-40B4-BE49-F238E27FC236}">
                <a16:creationId xmlns:a16="http://schemas.microsoft.com/office/drawing/2014/main" id="{CC972317-A8E7-4C75-82CF-1987E9478289}"/>
              </a:ext>
            </a:extLst>
          </p:cNvPr>
          <p:cNvSpPr txBox="1"/>
          <p:nvPr/>
        </p:nvSpPr>
        <p:spPr>
          <a:xfrm>
            <a:off x="459761" y="5994165"/>
            <a:ext cx="4572000" cy="707886"/>
          </a:xfrm>
          <a:prstGeom prst="rect">
            <a:avLst/>
          </a:prstGeom>
          <a:noFill/>
        </p:spPr>
        <p:txBody>
          <a:bodyPr wrap="square">
            <a:spAutoFit/>
          </a:bodyPr>
          <a:lstStyle/>
          <a:p>
            <a:r>
              <a:rPr lang="en-US" sz="800" b="0" i="0">
                <a:effectLst/>
                <a:latin typeface="Noto Sans"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lang="en-US" sz="800"/>
            </a:br>
            <a:r>
              <a:rPr lang="en-US" sz="800" b="0" i="0">
                <a:effectLst/>
                <a:latin typeface="Noto Sans" panose="020B0502040204020203" pitchFamily="34" charset="0"/>
              </a:rPr>
              <a:t>2020-1-ES01-KA227-ADU-096064</a:t>
            </a:r>
            <a:endParaRPr lang="it-IT" sz="800"/>
          </a:p>
        </p:txBody>
      </p:sp>
      <p:pic>
        <p:nvPicPr>
          <p:cNvPr id="3" name="Immagine 4">
            <a:extLst>
              <a:ext uri="{FF2B5EF4-FFF2-40B4-BE49-F238E27FC236}">
                <a16:creationId xmlns:a16="http://schemas.microsoft.com/office/drawing/2014/main" id="{C319856C-39C8-1D87-880C-07795005F431}"/>
              </a:ext>
            </a:extLst>
          </p:cNvPr>
          <p:cNvPicPr>
            <a:picLocks noChangeAspect="1"/>
          </p:cNvPicPr>
          <p:nvPr/>
        </p:nvPicPr>
        <p:blipFill>
          <a:blip r:embed="rId4"/>
          <a:stretch>
            <a:fillRect/>
          </a:stretch>
        </p:blipFill>
        <p:spPr>
          <a:xfrm>
            <a:off x="8167869" y="299004"/>
            <a:ext cx="785150" cy="829535"/>
          </a:xfrm>
          <a:prstGeom prst="rect">
            <a:avLst/>
          </a:prstGeom>
        </p:spPr>
      </p:pic>
    </p:spTree>
    <p:extLst>
      <p:ext uri="{BB962C8B-B14F-4D97-AF65-F5344CB8AC3E}">
        <p14:creationId xmlns:p14="http://schemas.microsoft.com/office/powerpoint/2010/main" val="169792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82847" y="640080"/>
            <a:ext cx="3942115" cy="1481328"/>
          </a:xfrm>
        </p:spPr>
        <p:txBody>
          <a:bodyPr anchor="b">
            <a:normAutofit fontScale="90000"/>
          </a:bodyPr>
          <a:lstStyle/>
          <a:p>
            <a:r>
              <a:rPr lang="it-IT" sz="4700" err="1">
                <a:cs typeface="Calibri"/>
              </a:rPr>
              <a:t>Learnville's</a:t>
            </a:r>
            <a:r>
              <a:rPr lang="it-IT" sz="4700">
                <a:cs typeface="Calibri"/>
              </a:rPr>
              <a:t> IoT Devices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descr="1.png">
            <a:extLst>
              <a:ext uri="{FF2B5EF4-FFF2-40B4-BE49-F238E27FC236}">
                <a16:creationId xmlns:a16="http://schemas.microsoft.com/office/drawing/2014/main" id="{3522D7F6-ED3C-4F21-A16E-24145B66D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503" y="1271083"/>
            <a:ext cx="4094226" cy="4094226"/>
          </a:xfrm>
          <a:prstGeom prst="rect">
            <a:avLst/>
          </a:prstGeom>
        </p:spPr>
      </p:pic>
      <p:sp>
        <p:nvSpPr>
          <p:cNvPr id="8" name="Content Placeholder 2">
            <a:extLst>
              <a:ext uri="{FF2B5EF4-FFF2-40B4-BE49-F238E27FC236}">
                <a16:creationId xmlns:a16="http://schemas.microsoft.com/office/drawing/2014/main" id="{4A7BC471-6F5E-FEE0-D3A7-AB23B5FB0FF7}"/>
              </a:ext>
            </a:extLst>
          </p:cNvPr>
          <p:cNvSpPr>
            <a:spLocks noGrp="1"/>
          </p:cNvSpPr>
          <p:nvPr>
            <p:ph idx="1"/>
          </p:nvPr>
        </p:nvSpPr>
        <p:spPr>
          <a:xfrm>
            <a:off x="401391" y="2643597"/>
            <a:ext cx="4640481" cy="3356133"/>
          </a:xfrm>
        </p:spPr>
        <p:txBody>
          <a:bodyPr vert="horz" lIns="91440" tIns="45720" rIns="91440" bIns="45720" rtlCol="0" anchor="t">
            <a:normAutofit/>
          </a:bodyPr>
          <a:lstStyle/>
          <a:p>
            <a:pPr marL="0" indent="0">
              <a:buNone/>
            </a:pPr>
            <a:r>
              <a:rPr lang="it-IT" sz="2200" dirty="0" err="1">
                <a:ea typeface="+mn-lt"/>
                <a:cs typeface="+mn-lt"/>
              </a:rPr>
              <a:t>LearnvilleDevA</a:t>
            </a:r>
            <a:r>
              <a:rPr lang="it-IT" sz="2200" dirty="0">
                <a:ea typeface="+mn-lt"/>
                <a:cs typeface="+mn-lt"/>
              </a:rPr>
              <a:t> &amp; </a:t>
            </a:r>
            <a:r>
              <a:rPr lang="it-IT" sz="2200" dirty="0" err="1">
                <a:ea typeface="+mn-lt"/>
                <a:cs typeface="+mn-lt"/>
              </a:rPr>
              <a:t>LearnvilleDevB</a:t>
            </a:r>
            <a:r>
              <a:rPr lang="it-IT" sz="2200" dirty="0">
                <a:ea typeface="+mn-lt"/>
                <a:cs typeface="+mn-lt"/>
              </a:rPr>
              <a:t> are the devices </a:t>
            </a:r>
            <a:r>
              <a:rPr lang="it-IT" sz="2200" dirty="0" err="1">
                <a:ea typeface="+mn-lt"/>
                <a:cs typeface="+mn-lt"/>
              </a:rPr>
              <a:t>developed</a:t>
            </a:r>
            <a:r>
              <a:rPr lang="it-IT" sz="2200" dirty="0">
                <a:ea typeface="+mn-lt"/>
                <a:cs typeface="+mn-lt"/>
              </a:rPr>
              <a:t> for </a:t>
            </a:r>
            <a:r>
              <a:rPr lang="it-IT" sz="2200" dirty="0" err="1">
                <a:ea typeface="+mn-lt"/>
                <a:cs typeface="+mn-lt"/>
              </a:rPr>
              <a:t>this</a:t>
            </a:r>
            <a:r>
              <a:rPr lang="it-IT" sz="2200" dirty="0">
                <a:ea typeface="+mn-lt"/>
                <a:cs typeface="+mn-lt"/>
              </a:rPr>
              <a:t> project, yes </a:t>
            </a:r>
            <a:r>
              <a:rPr lang="it-IT" sz="2200" dirty="0" err="1">
                <a:ea typeface="+mn-lt"/>
                <a:cs typeface="+mn-lt"/>
              </a:rPr>
              <a:t>we</a:t>
            </a:r>
            <a:r>
              <a:rPr lang="it-IT" sz="2200" dirty="0">
                <a:ea typeface="+mn-lt"/>
                <a:cs typeface="+mn-lt"/>
              </a:rPr>
              <a:t> </a:t>
            </a:r>
            <a:r>
              <a:rPr lang="it-IT" sz="2200" dirty="0" err="1">
                <a:ea typeface="+mn-lt"/>
                <a:cs typeface="+mn-lt"/>
              </a:rPr>
              <a:t>have</a:t>
            </a:r>
            <a:r>
              <a:rPr lang="it-IT" sz="2200" dirty="0">
                <a:ea typeface="+mn-lt"/>
                <a:cs typeface="+mn-lt"/>
              </a:rPr>
              <a:t> </a:t>
            </a:r>
            <a:r>
              <a:rPr lang="it-IT" sz="2200" dirty="0" err="1">
                <a:ea typeface="+mn-lt"/>
                <a:cs typeface="+mn-lt"/>
              </a:rPr>
              <a:t>our</a:t>
            </a:r>
            <a:r>
              <a:rPr lang="it-IT" sz="2200" dirty="0">
                <a:ea typeface="+mn-lt"/>
                <a:cs typeface="+mn-lt"/>
              </a:rPr>
              <a:t> </a:t>
            </a:r>
            <a:r>
              <a:rPr lang="it-IT" sz="2200" dirty="0" err="1">
                <a:ea typeface="+mn-lt"/>
                <a:cs typeface="+mn-lt"/>
              </a:rPr>
              <a:t>own</a:t>
            </a:r>
            <a:r>
              <a:rPr lang="it-IT" sz="2200" dirty="0">
                <a:ea typeface="+mn-lt"/>
                <a:cs typeface="+mn-lt"/>
              </a:rPr>
              <a:t> IoT devices ;)</a:t>
            </a:r>
          </a:p>
        </p:txBody>
      </p:sp>
      <p:pic>
        <p:nvPicPr>
          <p:cNvPr id="3" name="Immagine 4" descr="Immagine che contiene tenendo, persona, mano&#10;&#10;Descrizione generata automaticamente">
            <a:extLst>
              <a:ext uri="{FF2B5EF4-FFF2-40B4-BE49-F238E27FC236}">
                <a16:creationId xmlns:a16="http://schemas.microsoft.com/office/drawing/2014/main" id="{252F4FC3-E842-F754-E4CD-2203FB81655A}"/>
              </a:ext>
            </a:extLst>
          </p:cNvPr>
          <p:cNvPicPr>
            <a:picLocks noChangeAspect="1"/>
          </p:cNvPicPr>
          <p:nvPr/>
        </p:nvPicPr>
        <p:blipFill>
          <a:blip r:embed="rId3"/>
          <a:stretch>
            <a:fillRect/>
          </a:stretch>
        </p:blipFill>
        <p:spPr>
          <a:xfrm>
            <a:off x="2284111" y="3049260"/>
            <a:ext cx="3432778" cy="3432778"/>
          </a:xfrm>
          <a:prstGeom prst="rect">
            <a:avLst/>
          </a:prstGeom>
        </p:spPr>
      </p:pic>
      <p:pic>
        <p:nvPicPr>
          <p:cNvPr id="5" name="Immagine 5" descr="Immagine che contiene persona, tenendo, mano&#10;&#10;Descrizione generata automaticamente">
            <a:extLst>
              <a:ext uri="{FF2B5EF4-FFF2-40B4-BE49-F238E27FC236}">
                <a16:creationId xmlns:a16="http://schemas.microsoft.com/office/drawing/2014/main" id="{07DD6E4E-B9B4-5DFC-61C5-1CC78277A70D}"/>
              </a:ext>
            </a:extLst>
          </p:cNvPr>
          <p:cNvPicPr>
            <a:picLocks noChangeAspect="1"/>
          </p:cNvPicPr>
          <p:nvPr/>
        </p:nvPicPr>
        <p:blipFill>
          <a:blip r:embed="rId4"/>
          <a:stretch>
            <a:fillRect/>
          </a:stretch>
        </p:blipFill>
        <p:spPr>
          <a:xfrm>
            <a:off x="26450" y="2728085"/>
            <a:ext cx="3753952" cy="3753952"/>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put penna 5">
                <a:extLst>
                  <a:ext uri="{FF2B5EF4-FFF2-40B4-BE49-F238E27FC236}">
                    <a16:creationId xmlns:a16="http://schemas.microsoft.com/office/drawing/2014/main" id="{192DD6CE-60E4-FB5C-7F50-95024AEA0031}"/>
                  </a:ext>
                </a:extLst>
              </p14:cNvPr>
              <p14:cNvContentPartPr/>
              <p14:nvPr/>
            </p14:nvContentPartPr>
            <p14:xfrm>
              <a:off x="704297" y="4116442"/>
              <a:ext cx="135383" cy="213638"/>
            </p14:xfrm>
          </p:contentPart>
        </mc:Choice>
        <mc:Fallback xmlns="">
          <p:pic>
            <p:nvPicPr>
              <p:cNvPr id="6" name="Input penna 5">
                <a:extLst>
                  <a:ext uri="{FF2B5EF4-FFF2-40B4-BE49-F238E27FC236}">
                    <a16:creationId xmlns:a16="http://schemas.microsoft.com/office/drawing/2014/main" id="{192DD6CE-60E4-FB5C-7F50-95024AEA0031}"/>
                  </a:ext>
                </a:extLst>
              </p:cNvPr>
              <p:cNvPicPr/>
              <p:nvPr/>
            </p:nvPicPr>
            <p:blipFill>
              <a:blip r:embed="rId6"/>
              <a:stretch>
                <a:fillRect/>
              </a:stretch>
            </p:blipFill>
            <p:spPr>
              <a:xfrm>
                <a:off x="686342" y="4098819"/>
                <a:ext cx="170935" cy="24924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put penna 6">
                <a:extLst>
                  <a:ext uri="{FF2B5EF4-FFF2-40B4-BE49-F238E27FC236}">
                    <a16:creationId xmlns:a16="http://schemas.microsoft.com/office/drawing/2014/main" id="{AD0A4EB3-32D4-1F47-57C9-E08847EC63FC}"/>
                  </a:ext>
                </a:extLst>
              </p14:cNvPr>
              <p14:cNvContentPartPr/>
              <p14:nvPr/>
            </p14:nvContentPartPr>
            <p14:xfrm>
              <a:off x="696889" y="4090239"/>
              <a:ext cx="263048" cy="239359"/>
            </p14:xfrm>
          </p:contentPart>
        </mc:Choice>
        <mc:Fallback xmlns="">
          <p:pic>
            <p:nvPicPr>
              <p:cNvPr id="7" name="Input penna 6">
                <a:extLst>
                  <a:ext uri="{FF2B5EF4-FFF2-40B4-BE49-F238E27FC236}">
                    <a16:creationId xmlns:a16="http://schemas.microsoft.com/office/drawing/2014/main" id="{AD0A4EB3-32D4-1F47-57C9-E08847EC63FC}"/>
                  </a:ext>
                </a:extLst>
              </p:cNvPr>
              <p:cNvPicPr/>
              <p:nvPr/>
            </p:nvPicPr>
            <p:blipFill>
              <a:blip r:embed="rId8"/>
              <a:stretch>
                <a:fillRect/>
              </a:stretch>
            </p:blipFill>
            <p:spPr>
              <a:xfrm>
                <a:off x="678921" y="4072269"/>
                <a:ext cx="298624" cy="2749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put penna 9">
                <a:extLst>
                  <a:ext uri="{FF2B5EF4-FFF2-40B4-BE49-F238E27FC236}">
                    <a16:creationId xmlns:a16="http://schemas.microsoft.com/office/drawing/2014/main" id="{D44EEA84-BAD6-09F8-A722-AD7089392D9E}"/>
                  </a:ext>
                </a:extLst>
              </p14:cNvPr>
              <p14:cNvContentPartPr/>
              <p14:nvPr/>
            </p14:nvContentPartPr>
            <p14:xfrm>
              <a:off x="962004" y="4036873"/>
              <a:ext cx="195888" cy="266550"/>
            </p14:xfrm>
          </p:contentPart>
        </mc:Choice>
        <mc:Fallback xmlns="">
          <p:pic>
            <p:nvPicPr>
              <p:cNvPr id="10" name="Input penna 9">
                <a:extLst>
                  <a:ext uri="{FF2B5EF4-FFF2-40B4-BE49-F238E27FC236}">
                    <a16:creationId xmlns:a16="http://schemas.microsoft.com/office/drawing/2014/main" id="{D44EEA84-BAD6-09F8-A722-AD7089392D9E}"/>
                  </a:ext>
                </a:extLst>
              </p:cNvPr>
              <p:cNvPicPr/>
              <p:nvPr/>
            </p:nvPicPr>
            <p:blipFill>
              <a:blip r:embed="rId10"/>
              <a:stretch>
                <a:fillRect/>
              </a:stretch>
            </p:blipFill>
            <p:spPr>
              <a:xfrm>
                <a:off x="944033" y="4019247"/>
                <a:ext cx="231471" cy="30216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put penna 11">
                <a:extLst>
                  <a:ext uri="{FF2B5EF4-FFF2-40B4-BE49-F238E27FC236}">
                    <a16:creationId xmlns:a16="http://schemas.microsoft.com/office/drawing/2014/main" id="{ADC0D05E-F2B0-2314-C161-3B1DE3BAD9C7}"/>
                  </a:ext>
                </a:extLst>
              </p14:cNvPr>
              <p14:cNvContentPartPr/>
              <p14:nvPr/>
            </p14:nvContentPartPr>
            <p14:xfrm>
              <a:off x="959347" y="4156364"/>
              <a:ext cx="163450" cy="19642"/>
            </p14:xfrm>
          </p:contentPart>
        </mc:Choice>
        <mc:Fallback xmlns="">
          <p:pic>
            <p:nvPicPr>
              <p:cNvPr id="12" name="Input penna 11">
                <a:extLst>
                  <a:ext uri="{FF2B5EF4-FFF2-40B4-BE49-F238E27FC236}">
                    <a16:creationId xmlns:a16="http://schemas.microsoft.com/office/drawing/2014/main" id="{ADC0D05E-F2B0-2314-C161-3B1DE3BAD9C7}"/>
                  </a:ext>
                </a:extLst>
              </p:cNvPr>
              <p:cNvPicPr/>
              <p:nvPr/>
            </p:nvPicPr>
            <p:blipFill>
              <a:blip r:embed="rId12"/>
              <a:stretch>
                <a:fillRect/>
              </a:stretch>
            </p:blipFill>
            <p:spPr>
              <a:xfrm>
                <a:off x="941745" y="4139177"/>
                <a:ext cx="199014" cy="543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put penna 12">
                <a:extLst>
                  <a:ext uri="{FF2B5EF4-FFF2-40B4-BE49-F238E27FC236}">
                    <a16:creationId xmlns:a16="http://schemas.microsoft.com/office/drawing/2014/main" id="{D44EFF8C-D384-D45D-187C-8954599CFB52}"/>
                  </a:ext>
                </a:extLst>
              </p14:cNvPr>
              <p14:cNvContentPartPr/>
              <p14:nvPr/>
            </p14:nvContentPartPr>
            <p14:xfrm>
              <a:off x="1135578" y="4063263"/>
              <a:ext cx="137583" cy="246053"/>
            </p14:xfrm>
          </p:contentPart>
        </mc:Choice>
        <mc:Fallback xmlns="">
          <p:pic>
            <p:nvPicPr>
              <p:cNvPr id="13" name="Input penna 12">
                <a:extLst>
                  <a:ext uri="{FF2B5EF4-FFF2-40B4-BE49-F238E27FC236}">
                    <a16:creationId xmlns:a16="http://schemas.microsoft.com/office/drawing/2014/main" id="{D44EFF8C-D384-D45D-187C-8954599CFB52}"/>
                  </a:ext>
                </a:extLst>
              </p:cNvPr>
              <p:cNvPicPr/>
              <p:nvPr/>
            </p:nvPicPr>
            <p:blipFill>
              <a:blip r:embed="rId14"/>
              <a:stretch>
                <a:fillRect/>
              </a:stretch>
            </p:blipFill>
            <p:spPr>
              <a:xfrm>
                <a:off x="1117617" y="4045636"/>
                <a:ext cx="173146" cy="28166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put penna 13">
                <a:extLst>
                  <a:ext uri="{FF2B5EF4-FFF2-40B4-BE49-F238E27FC236}">
                    <a16:creationId xmlns:a16="http://schemas.microsoft.com/office/drawing/2014/main" id="{EB2D4FFD-456C-EFAA-1138-AD85EFAA4BC3}"/>
                  </a:ext>
                </a:extLst>
              </p14:cNvPr>
              <p14:cNvContentPartPr/>
              <p14:nvPr/>
            </p14:nvContentPartPr>
            <p14:xfrm>
              <a:off x="1377021" y="3939901"/>
              <a:ext cx="228690" cy="320371"/>
            </p14:xfrm>
          </p:contentPart>
        </mc:Choice>
        <mc:Fallback xmlns="">
          <p:pic>
            <p:nvPicPr>
              <p:cNvPr id="14" name="Input penna 13">
                <a:extLst>
                  <a:ext uri="{FF2B5EF4-FFF2-40B4-BE49-F238E27FC236}">
                    <a16:creationId xmlns:a16="http://schemas.microsoft.com/office/drawing/2014/main" id="{EB2D4FFD-456C-EFAA-1138-AD85EFAA4BC3}"/>
                  </a:ext>
                </a:extLst>
              </p:cNvPr>
              <p:cNvPicPr/>
              <p:nvPr/>
            </p:nvPicPr>
            <p:blipFill>
              <a:blip r:embed="rId16"/>
              <a:stretch>
                <a:fillRect/>
              </a:stretch>
            </p:blipFill>
            <p:spPr>
              <a:xfrm>
                <a:off x="1359042" y="3921923"/>
                <a:ext cx="264288" cy="3559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put penna 14">
                <a:extLst>
                  <a:ext uri="{FF2B5EF4-FFF2-40B4-BE49-F238E27FC236}">
                    <a16:creationId xmlns:a16="http://schemas.microsoft.com/office/drawing/2014/main" id="{212DC724-E80C-5E3F-6568-0F30290A331D}"/>
                  </a:ext>
                </a:extLst>
              </p14:cNvPr>
              <p14:cNvContentPartPr/>
              <p14:nvPr/>
            </p14:nvContentPartPr>
            <p14:xfrm>
              <a:off x="1388603" y="4122443"/>
              <a:ext cx="146886" cy="33920"/>
            </p14:xfrm>
          </p:contentPart>
        </mc:Choice>
        <mc:Fallback xmlns="">
          <p:pic>
            <p:nvPicPr>
              <p:cNvPr id="15" name="Input penna 14">
                <a:extLst>
                  <a:ext uri="{FF2B5EF4-FFF2-40B4-BE49-F238E27FC236}">
                    <a16:creationId xmlns:a16="http://schemas.microsoft.com/office/drawing/2014/main" id="{212DC724-E80C-5E3F-6568-0F30290A331D}"/>
                  </a:ext>
                </a:extLst>
              </p:cNvPr>
              <p:cNvPicPr/>
              <p:nvPr/>
            </p:nvPicPr>
            <p:blipFill>
              <a:blip r:embed="rId18"/>
              <a:stretch>
                <a:fillRect/>
              </a:stretch>
            </p:blipFill>
            <p:spPr>
              <a:xfrm>
                <a:off x="1371005" y="4104590"/>
                <a:ext cx="182440" cy="692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put penna 15">
                <a:extLst>
                  <a:ext uri="{FF2B5EF4-FFF2-40B4-BE49-F238E27FC236}">
                    <a16:creationId xmlns:a16="http://schemas.microsoft.com/office/drawing/2014/main" id="{2755E47F-361F-5560-A820-2541D5244C27}"/>
                  </a:ext>
                </a:extLst>
              </p14:cNvPr>
              <p14:cNvContentPartPr/>
              <p14:nvPr/>
            </p14:nvContentPartPr>
            <p14:xfrm>
              <a:off x="4528076" y="5561069"/>
              <a:ext cx="229622" cy="303544"/>
            </p14:xfrm>
          </p:contentPart>
        </mc:Choice>
        <mc:Fallback xmlns="">
          <p:pic>
            <p:nvPicPr>
              <p:cNvPr id="16" name="Input penna 15">
                <a:extLst>
                  <a:ext uri="{FF2B5EF4-FFF2-40B4-BE49-F238E27FC236}">
                    <a16:creationId xmlns:a16="http://schemas.microsoft.com/office/drawing/2014/main" id="{2755E47F-361F-5560-A820-2541D5244C27}"/>
                  </a:ext>
                </a:extLst>
              </p:cNvPr>
              <p:cNvPicPr/>
              <p:nvPr/>
            </p:nvPicPr>
            <p:blipFill>
              <a:blip r:embed="rId20"/>
              <a:stretch>
                <a:fillRect/>
              </a:stretch>
            </p:blipFill>
            <p:spPr>
              <a:xfrm>
                <a:off x="4510109" y="5543446"/>
                <a:ext cx="265197" cy="3391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put penna 16">
                <a:extLst>
                  <a:ext uri="{FF2B5EF4-FFF2-40B4-BE49-F238E27FC236}">
                    <a16:creationId xmlns:a16="http://schemas.microsoft.com/office/drawing/2014/main" id="{81E0F0E8-4609-302C-F5D9-65B73A86646C}"/>
                  </a:ext>
                </a:extLst>
              </p14:cNvPr>
              <p14:cNvContentPartPr/>
              <p14:nvPr/>
            </p14:nvContentPartPr>
            <p14:xfrm>
              <a:off x="4780899" y="5686661"/>
              <a:ext cx="208725" cy="223057"/>
            </p14:xfrm>
          </p:contentPart>
        </mc:Choice>
        <mc:Fallback xmlns="">
          <p:pic>
            <p:nvPicPr>
              <p:cNvPr id="17" name="Input penna 16">
                <a:extLst>
                  <a:ext uri="{FF2B5EF4-FFF2-40B4-BE49-F238E27FC236}">
                    <a16:creationId xmlns:a16="http://schemas.microsoft.com/office/drawing/2014/main" id="{81E0F0E8-4609-302C-F5D9-65B73A86646C}"/>
                  </a:ext>
                </a:extLst>
              </p:cNvPr>
              <p:cNvPicPr/>
              <p:nvPr/>
            </p:nvPicPr>
            <p:blipFill>
              <a:blip r:embed="rId22"/>
              <a:stretch>
                <a:fillRect/>
              </a:stretch>
            </p:blipFill>
            <p:spPr>
              <a:xfrm>
                <a:off x="4762936" y="5669061"/>
                <a:ext cx="244291" cy="25861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put penna 17">
                <a:extLst>
                  <a:ext uri="{FF2B5EF4-FFF2-40B4-BE49-F238E27FC236}">
                    <a16:creationId xmlns:a16="http://schemas.microsoft.com/office/drawing/2014/main" id="{3A6D509F-C1E2-B10A-3938-D4771E53613F}"/>
                  </a:ext>
                </a:extLst>
              </p14:cNvPr>
              <p14:cNvContentPartPr/>
              <p14:nvPr/>
            </p14:nvContentPartPr>
            <p14:xfrm>
              <a:off x="4790795" y="5606917"/>
              <a:ext cx="163753" cy="52960"/>
            </p14:xfrm>
          </p:contentPart>
        </mc:Choice>
        <mc:Fallback xmlns="">
          <p:pic>
            <p:nvPicPr>
              <p:cNvPr id="18" name="Input penna 17">
                <a:extLst>
                  <a:ext uri="{FF2B5EF4-FFF2-40B4-BE49-F238E27FC236}">
                    <a16:creationId xmlns:a16="http://schemas.microsoft.com/office/drawing/2014/main" id="{3A6D509F-C1E2-B10A-3938-D4771E53613F}"/>
                  </a:ext>
                </a:extLst>
              </p:cNvPr>
              <p:cNvPicPr/>
              <p:nvPr/>
            </p:nvPicPr>
            <p:blipFill>
              <a:blip r:embed="rId24"/>
              <a:stretch>
                <a:fillRect/>
              </a:stretch>
            </p:blipFill>
            <p:spPr>
              <a:xfrm>
                <a:off x="4772840" y="5589025"/>
                <a:ext cx="199305" cy="8838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put penna 18">
                <a:extLst>
                  <a:ext uri="{FF2B5EF4-FFF2-40B4-BE49-F238E27FC236}">
                    <a16:creationId xmlns:a16="http://schemas.microsoft.com/office/drawing/2014/main" id="{BC8486E3-6B2E-33E5-31C6-D270162FE71D}"/>
                  </a:ext>
                </a:extLst>
              </p14:cNvPr>
              <p14:cNvContentPartPr/>
              <p14:nvPr/>
            </p14:nvContentPartPr>
            <p14:xfrm>
              <a:off x="4785090" y="5733892"/>
              <a:ext cx="182017" cy="28872"/>
            </p14:xfrm>
          </p:contentPart>
        </mc:Choice>
        <mc:Fallback xmlns="">
          <p:pic>
            <p:nvPicPr>
              <p:cNvPr id="19" name="Input penna 18">
                <a:extLst>
                  <a:ext uri="{FF2B5EF4-FFF2-40B4-BE49-F238E27FC236}">
                    <a16:creationId xmlns:a16="http://schemas.microsoft.com/office/drawing/2014/main" id="{BC8486E3-6B2E-33E5-31C6-D270162FE71D}"/>
                  </a:ext>
                </a:extLst>
              </p:cNvPr>
              <p:cNvPicPr/>
              <p:nvPr/>
            </p:nvPicPr>
            <p:blipFill>
              <a:blip r:embed="rId26"/>
              <a:stretch>
                <a:fillRect/>
              </a:stretch>
            </p:blipFill>
            <p:spPr>
              <a:xfrm>
                <a:off x="4767140" y="5716070"/>
                <a:ext cx="217559" cy="6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put penna 19">
                <a:extLst>
                  <a:ext uri="{FF2B5EF4-FFF2-40B4-BE49-F238E27FC236}">
                    <a16:creationId xmlns:a16="http://schemas.microsoft.com/office/drawing/2014/main" id="{1023D212-EC38-A962-3A31-B4967CDC78E0}"/>
                  </a:ext>
                </a:extLst>
              </p14:cNvPr>
              <p14:cNvContentPartPr/>
              <p14:nvPr/>
            </p14:nvContentPartPr>
            <p14:xfrm>
              <a:off x="4987636" y="5667768"/>
              <a:ext cx="157259" cy="267730"/>
            </p14:xfrm>
          </p:contentPart>
        </mc:Choice>
        <mc:Fallback xmlns="">
          <p:pic>
            <p:nvPicPr>
              <p:cNvPr id="20" name="Input penna 19">
                <a:extLst>
                  <a:ext uri="{FF2B5EF4-FFF2-40B4-BE49-F238E27FC236}">
                    <a16:creationId xmlns:a16="http://schemas.microsoft.com/office/drawing/2014/main" id="{1023D212-EC38-A962-3A31-B4967CDC78E0}"/>
                  </a:ext>
                </a:extLst>
              </p:cNvPr>
              <p:cNvPicPr/>
              <p:nvPr/>
            </p:nvPicPr>
            <p:blipFill>
              <a:blip r:embed="rId28"/>
              <a:stretch>
                <a:fillRect/>
              </a:stretch>
            </p:blipFill>
            <p:spPr>
              <a:xfrm>
                <a:off x="4970043" y="5650159"/>
                <a:ext cx="192804" cy="3033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put penna 20">
                <a:extLst>
                  <a:ext uri="{FF2B5EF4-FFF2-40B4-BE49-F238E27FC236}">
                    <a16:creationId xmlns:a16="http://schemas.microsoft.com/office/drawing/2014/main" id="{E46E94DC-49D6-1EF0-022F-351D06D14906}"/>
                  </a:ext>
                </a:extLst>
              </p14:cNvPr>
              <p14:cNvContentPartPr/>
              <p14:nvPr/>
            </p14:nvContentPartPr>
            <p14:xfrm>
              <a:off x="5253935" y="5724738"/>
              <a:ext cx="317729" cy="292832"/>
            </p14:xfrm>
          </p:contentPart>
        </mc:Choice>
        <mc:Fallback xmlns="">
          <p:pic>
            <p:nvPicPr>
              <p:cNvPr id="21" name="Input penna 20">
                <a:extLst>
                  <a:ext uri="{FF2B5EF4-FFF2-40B4-BE49-F238E27FC236}">
                    <a16:creationId xmlns:a16="http://schemas.microsoft.com/office/drawing/2014/main" id="{E46E94DC-49D6-1EF0-022F-351D06D14906}"/>
                  </a:ext>
                </a:extLst>
              </p:cNvPr>
              <p:cNvPicPr/>
              <p:nvPr/>
            </p:nvPicPr>
            <p:blipFill>
              <a:blip r:embed="rId30"/>
              <a:stretch>
                <a:fillRect/>
              </a:stretch>
            </p:blipFill>
            <p:spPr>
              <a:xfrm>
                <a:off x="5235964" y="5706751"/>
                <a:ext cx="353312" cy="32844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put penna 22">
                <a:extLst>
                  <a:ext uri="{FF2B5EF4-FFF2-40B4-BE49-F238E27FC236}">
                    <a16:creationId xmlns:a16="http://schemas.microsoft.com/office/drawing/2014/main" id="{45D42906-C150-94B9-B716-032FC895F2AD}"/>
                  </a:ext>
                </a:extLst>
              </p14:cNvPr>
              <p14:cNvContentPartPr/>
              <p14:nvPr/>
            </p14:nvContentPartPr>
            <p14:xfrm>
              <a:off x="1650963" y="3968829"/>
              <a:ext cx="292870" cy="130671"/>
            </p14:xfrm>
          </p:contentPart>
        </mc:Choice>
        <mc:Fallback xmlns="">
          <p:pic>
            <p:nvPicPr>
              <p:cNvPr id="23" name="Input penna 22">
                <a:extLst>
                  <a:ext uri="{FF2B5EF4-FFF2-40B4-BE49-F238E27FC236}">
                    <a16:creationId xmlns:a16="http://schemas.microsoft.com/office/drawing/2014/main" id="{45D42906-C150-94B9-B716-032FC895F2AD}"/>
                  </a:ext>
                </a:extLst>
              </p:cNvPr>
              <p:cNvPicPr/>
              <p:nvPr/>
            </p:nvPicPr>
            <p:blipFill>
              <a:blip r:embed="rId32"/>
              <a:stretch>
                <a:fillRect/>
              </a:stretch>
            </p:blipFill>
            <p:spPr>
              <a:xfrm>
                <a:off x="1633355" y="3950880"/>
                <a:ext cx="328446" cy="16621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put penna 23">
                <a:extLst>
                  <a:ext uri="{FF2B5EF4-FFF2-40B4-BE49-F238E27FC236}">
                    <a16:creationId xmlns:a16="http://schemas.microsoft.com/office/drawing/2014/main" id="{3CB62BF4-5A27-BFE1-C360-28707425084B}"/>
                  </a:ext>
                </a:extLst>
              </p14:cNvPr>
              <p14:cNvContentPartPr/>
              <p14:nvPr/>
            </p14:nvContentPartPr>
            <p14:xfrm>
              <a:off x="1830442" y="3970320"/>
              <a:ext cx="181473" cy="180975"/>
            </p14:xfrm>
          </p:contentPart>
        </mc:Choice>
        <mc:Fallback xmlns="">
          <p:pic>
            <p:nvPicPr>
              <p:cNvPr id="24" name="Input penna 23">
                <a:extLst>
                  <a:ext uri="{FF2B5EF4-FFF2-40B4-BE49-F238E27FC236}">
                    <a16:creationId xmlns:a16="http://schemas.microsoft.com/office/drawing/2014/main" id="{3CB62BF4-5A27-BFE1-C360-28707425084B}"/>
                  </a:ext>
                </a:extLst>
              </p:cNvPr>
              <p:cNvPicPr/>
              <p:nvPr/>
            </p:nvPicPr>
            <p:blipFill>
              <a:blip r:embed="rId34"/>
              <a:stretch>
                <a:fillRect/>
              </a:stretch>
            </p:blipFill>
            <p:spPr>
              <a:xfrm>
                <a:off x="1812474" y="3952366"/>
                <a:ext cx="217049" cy="21652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put penna 24">
                <a:extLst>
                  <a:ext uri="{FF2B5EF4-FFF2-40B4-BE49-F238E27FC236}">
                    <a16:creationId xmlns:a16="http://schemas.microsoft.com/office/drawing/2014/main" id="{FA0BECB3-9570-77ED-687B-FBBF3598239B}"/>
                  </a:ext>
                </a:extLst>
              </p14:cNvPr>
              <p14:cNvContentPartPr/>
              <p14:nvPr/>
            </p14:nvContentPartPr>
            <p14:xfrm>
              <a:off x="4689570" y="4841102"/>
              <a:ext cx="316958" cy="609401"/>
            </p14:xfrm>
          </p:contentPart>
        </mc:Choice>
        <mc:Fallback xmlns="">
          <p:pic>
            <p:nvPicPr>
              <p:cNvPr id="25" name="Input penna 24">
                <a:extLst>
                  <a:ext uri="{FF2B5EF4-FFF2-40B4-BE49-F238E27FC236}">
                    <a16:creationId xmlns:a16="http://schemas.microsoft.com/office/drawing/2014/main" id="{FA0BECB3-9570-77ED-687B-FBBF3598239B}"/>
                  </a:ext>
                </a:extLst>
              </p:cNvPr>
              <p:cNvPicPr/>
              <p:nvPr/>
            </p:nvPicPr>
            <p:blipFill>
              <a:blip r:embed="rId36"/>
              <a:stretch>
                <a:fillRect/>
              </a:stretch>
            </p:blipFill>
            <p:spPr>
              <a:xfrm>
                <a:off x="4671941" y="4823115"/>
                <a:ext cx="352575" cy="64501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put penna 25">
                <a:extLst>
                  <a:ext uri="{FF2B5EF4-FFF2-40B4-BE49-F238E27FC236}">
                    <a16:creationId xmlns:a16="http://schemas.microsoft.com/office/drawing/2014/main" id="{B6146D92-9B54-D92D-E780-EDB64E1B4680}"/>
                  </a:ext>
                </a:extLst>
              </p14:cNvPr>
              <p14:cNvContentPartPr/>
              <p14:nvPr/>
            </p14:nvContentPartPr>
            <p14:xfrm>
              <a:off x="4604506" y="4785943"/>
              <a:ext cx="269483" cy="230032"/>
            </p14:xfrm>
          </p:contentPart>
        </mc:Choice>
        <mc:Fallback xmlns="">
          <p:pic>
            <p:nvPicPr>
              <p:cNvPr id="26" name="Input penna 25">
                <a:extLst>
                  <a:ext uri="{FF2B5EF4-FFF2-40B4-BE49-F238E27FC236}">
                    <a16:creationId xmlns:a16="http://schemas.microsoft.com/office/drawing/2014/main" id="{B6146D92-9B54-D92D-E780-EDB64E1B4680}"/>
                  </a:ext>
                </a:extLst>
              </p:cNvPr>
              <p:cNvPicPr/>
              <p:nvPr/>
            </p:nvPicPr>
            <p:blipFill>
              <a:blip r:embed="rId38"/>
              <a:stretch>
                <a:fillRect/>
              </a:stretch>
            </p:blipFill>
            <p:spPr>
              <a:xfrm>
                <a:off x="4586540" y="4768331"/>
                <a:ext cx="305055" cy="265615"/>
              </a:xfrm>
              <a:prstGeom prst="rect">
                <a:avLst/>
              </a:prstGeom>
            </p:spPr>
          </p:pic>
        </mc:Fallback>
      </mc:AlternateContent>
    </p:spTree>
    <p:extLst>
      <p:ext uri="{BB962C8B-B14F-4D97-AF65-F5344CB8AC3E}">
        <p14:creationId xmlns:p14="http://schemas.microsoft.com/office/powerpoint/2010/main" val="291617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850C0-A853-39D8-999B-2262F83EAC10}"/>
              </a:ext>
            </a:extLst>
          </p:cNvPr>
          <p:cNvSpPr>
            <a:spLocks noGrp="1"/>
          </p:cNvSpPr>
          <p:nvPr>
            <p:ph type="title"/>
          </p:nvPr>
        </p:nvSpPr>
        <p:spPr/>
        <p:txBody>
          <a:bodyPr/>
          <a:lstStyle/>
          <a:p>
            <a:r>
              <a:rPr lang="it-IT" err="1">
                <a:cs typeface="Calibri"/>
              </a:rPr>
              <a:t>LearnvilleDevB</a:t>
            </a:r>
            <a:endParaRPr lang="it-IT" err="1"/>
          </a:p>
        </p:txBody>
      </p:sp>
      <p:pic>
        <p:nvPicPr>
          <p:cNvPr id="3" name="Immagine 3">
            <a:extLst>
              <a:ext uri="{FF2B5EF4-FFF2-40B4-BE49-F238E27FC236}">
                <a16:creationId xmlns:a16="http://schemas.microsoft.com/office/drawing/2014/main" id="{DFCAF61B-2E28-40D1-40CC-819121B9C996}"/>
              </a:ext>
            </a:extLst>
          </p:cNvPr>
          <p:cNvPicPr>
            <a:picLocks noChangeAspect="1"/>
          </p:cNvPicPr>
          <p:nvPr/>
        </p:nvPicPr>
        <p:blipFill>
          <a:blip r:embed="rId2"/>
          <a:stretch>
            <a:fillRect/>
          </a:stretch>
        </p:blipFill>
        <p:spPr>
          <a:xfrm>
            <a:off x="807077" y="1717931"/>
            <a:ext cx="7519114" cy="4087545"/>
          </a:xfrm>
          <a:prstGeom prst="rect">
            <a:avLst/>
          </a:prstGeom>
        </p:spPr>
      </p:pic>
      <p:pic>
        <p:nvPicPr>
          <p:cNvPr id="5" name="Immagine 4" descr="8.png">
            <a:extLst>
              <a:ext uri="{FF2B5EF4-FFF2-40B4-BE49-F238E27FC236}">
                <a16:creationId xmlns:a16="http://schemas.microsoft.com/office/drawing/2014/main" id="{504F468A-0E85-9DE2-21E2-525DF8FB2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788" y="198676"/>
            <a:ext cx="962992" cy="96299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put penna 7">
                <a:extLst>
                  <a:ext uri="{FF2B5EF4-FFF2-40B4-BE49-F238E27FC236}">
                    <a16:creationId xmlns:a16="http://schemas.microsoft.com/office/drawing/2014/main" id="{415D28B2-6E2B-557F-588C-09E3BB49AEDD}"/>
                  </a:ext>
                </a:extLst>
              </p14:cNvPr>
              <p14:cNvContentPartPr/>
              <p14:nvPr/>
            </p14:nvContentPartPr>
            <p14:xfrm>
              <a:off x="1434200" y="2375907"/>
              <a:ext cx="615642" cy="590224"/>
            </p14:xfrm>
          </p:contentPart>
        </mc:Choice>
        <mc:Fallback xmlns="">
          <p:pic>
            <p:nvPicPr>
              <p:cNvPr id="8" name="Input penna 7">
                <a:extLst>
                  <a:ext uri="{FF2B5EF4-FFF2-40B4-BE49-F238E27FC236}">
                    <a16:creationId xmlns:a16="http://schemas.microsoft.com/office/drawing/2014/main" id="{415D28B2-6E2B-557F-588C-09E3BB49AEDD}"/>
                  </a:ext>
                </a:extLst>
              </p:cNvPr>
              <p:cNvPicPr/>
              <p:nvPr/>
            </p:nvPicPr>
            <p:blipFill>
              <a:blip r:embed="rId5"/>
              <a:stretch>
                <a:fillRect/>
              </a:stretch>
            </p:blipFill>
            <p:spPr>
              <a:xfrm>
                <a:off x="1416220" y="2357923"/>
                <a:ext cx="651243" cy="62583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put penna 10">
                <a:extLst>
                  <a:ext uri="{FF2B5EF4-FFF2-40B4-BE49-F238E27FC236}">
                    <a16:creationId xmlns:a16="http://schemas.microsoft.com/office/drawing/2014/main" id="{07F1624C-C82E-5424-8DE5-4C3386B61A0D}"/>
                  </a:ext>
                </a:extLst>
              </p14:cNvPr>
              <p14:cNvContentPartPr/>
              <p14:nvPr/>
            </p14:nvContentPartPr>
            <p14:xfrm>
              <a:off x="1361477" y="2291928"/>
              <a:ext cx="216014" cy="232364"/>
            </p14:xfrm>
          </p:contentPart>
        </mc:Choice>
        <mc:Fallback xmlns="">
          <p:pic>
            <p:nvPicPr>
              <p:cNvPr id="11" name="Input penna 10">
                <a:extLst>
                  <a:ext uri="{FF2B5EF4-FFF2-40B4-BE49-F238E27FC236}">
                    <a16:creationId xmlns:a16="http://schemas.microsoft.com/office/drawing/2014/main" id="{07F1624C-C82E-5424-8DE5-4C3386B61A0D}"/>
                  </a:ext>
                </a:extLst>
              </p:cNvPr>
              <p:cNvPicPr/>
              <p:nvPr/>
            </p:nvPicPr>
            <p:blipFill>
              <a:blip r:embed="rId7"/>
              <a:stretch>
                <a:fillRect/>
              </a:stretch>
            </p:blipFill>
            <p:spPr>
              <a:xfrm>
                <a:off x="1343506" y="2273971"/>
                <a:ext cx="251597" cy="26791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put penna 12">
                <a:extLst>
                  <a:ext uri="{FF2B5EF4-FFF2-40B4-BE49-F238E27FC236}">
                    <a16:creationId xmlns:a16="http://schemas.microsoft.com/office/drawing/2014/main" id="{AEB72548-801F-B422-F702-C07C7BE9A173}"/>
                  </a:ext>
                </a:extLst>
              </p14:cNvPr>
              <p14:cNvContentPartPr/>
              <p14:nvPr/>
            </p14:nvContentPartPr>
            <p14:xfrm>
              <a:off x="638994" y="1404830"/>
              <a:ext cx="265651" cy="201037"/>
            </p14:xfrm>
          </p:contentPart>
        </mc:Choice>
        <mc:Fallback xmlns="">
          <p:pic>
            <p:nvPicPr>
              <p:cNvPr id="13" name="Input penna 12">
                <a:extLst>
                  <a:ext uri="{FF2B5EF4-FFF2-40B4-BE49-F238E27FC236}">
                    <a16:creationId xmlns:a16="http://schemas.microsoft.com/office/drawing/2014/main" id="{AEB72548-801F-B422-F702-C07C7BE9A173}"/>
                  </a:ext>
                </a:extLst>
              </p:cNvPr>
              <p:cNvPicPr/>
              <p:nvPr/>
            </p:nvPicPr>
            <p:blipFill>
              <a:blip r:embed="rId9"/>
              <a:stretch>
                <a:fillRect/>
              </a:stretch>
            </p:blipFill>
            <p:spPr>
              <a:xfrm>
                <a:off x="621020" y="1386848"/>
                <a:ext cx="301239" cy="23664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put penna 14">
                <a:extLst>
                  <a:ext uri="{FF2B5EF4-FFF2-40B4-BE49-F238E27FC236}">
                    <a16:creationId xmlns:a16="http://schemas.microsoft.com/office/drawing/2014/main" id="{847D2D23-DAEC-F8FF-05FB-FA510A7959E5}"/>
                  </a:ext>
                </a:extLst>
              </p14:cNvPr>
              <p14:cNvContentPartPr/>
              <p14:nvPr/>
            </p14:nvContentPartPr>
            <p14:xfrm>
              <a:off x="887950" y="1373263"/>
              <a:ext cx="208912" cy="223157"/>
            </p14:xfrm>
          </p:contentPart>
        </mc:Choice>
        <mc:Fallback xmlns="">
          <p:pic>
            <p:nvPicPr>
              <p:cNvPr id="15" name="Input penna 14">
                <a:extLst>
                  <a:ext uri="{FF2B5EF4-FFF2-40B4-BE49-F238E27FC236}">
                    <a16:creationId xmlns:a16="http://schemas.microsoft.com/office/drawing/2014/main" id="{847D2D23-DAEC-F8FF-05FB-FA510A7959E5}"/>
                  </a:ext>
                </a:extLst>
              </p:cNvPr>
              <p:cNvPicPr/>
              <p:nvPr/>
            </p:nvPicPr>
            <p:blipFill>
              <a:blip r:embed="rId11"/>
              <a:stretch>
                <a:fillRect/>
              </a:stretch>
            </p:blipFill>
            <p:spPr>
              <a:xfrm>
                <a:off x="869971" y="1355295"/>
                <a:ext cx="244510" cy="25873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put penna 16">
                <a:extLst>
                  <a:ext uri="{FF2B5EF4-FFF2-40B4-BE49-F238E27FC236}">
                    <a16:creationId xmlns:a16="http://schemas.microsoft.com/office/drawing/2014/main" id="{8F55EC89-D946-10B4-7DDD-D561708E6D66}"/>
                  </a:ext>
                </a:extLst>
              </p14:cNvPr>
              <p14:cNvContentPartPr/>
              <p14:nvPr/>
            </p14:nvContentPartPr>
            <p14:xfrm>
              <a:off x="885814" y="1467319"/>
              <a:ext cx="163378" cy="44085"/>
            </p14:xfrm>
          </p:contentPart>
        </mc:Choice>
        <mc:Fallback xmlns="">
          <p:pic>
            <p:nvPicPr>
              <p:cNvPr id="17" name="Input penna 16">
                <a:extLst>
                  <a:ext uri="{FF2B5EF4-FFF2-40B4-BE49-F238E27FC236}">
                    <a16:creationId xmlns:a16="http://schemas.microsoft.com/office/drawing/2014/main" id="{8F55EC89-D946-10B4-7DDD-D561708E6D66}"/>
                  </a:ext>
                </a:extLst>
              </p:cNvPr>
              <p:cNvPicPr/>
              <p:nvPr/>
            </p:nvPicPr>
            <p:blipFill>
              <a:blip r:embed="rId13"/>
              <a:stretch>
                <a:fillRect/>
              </a:stretch>
            </p:blipFill>
            <p:spPr>
              <a:xfrm>
                <a:off x="867821" y="1449398"/>
                <a:ext cx="199004" cy="7956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put penna 18">
                <a:extLst>
                  <a:ext uri="{FF2B5EF4-FFF2-40B4-BE49-F238E27FC236}">
                    <a16:creationId xmlns:a16="http://schemas.microsoft.com/office/drawing/2014/main" id="{FE7DEFD8-96D2-DAD2-8505-07AD8A5571EC}"/>
                  </a:ext>
                </a:extLst>
              </p14:cNvPr>
              <p14:cNvContentPartPr/>
              <p14:nvPr/>
            </p14:nvContentPartPr>
            <p14:xfrm>
              <a:off x="1057814" y="1363894"/>
              <a:ext cx="177195" cy="168989"/>
            </p14:xfrm>
          </p:contentPart>
        </mc:Choice>
        <mc:Fallback xmlns="">
          <p:pic>
            <p:nvPicPr>
              <p:cNvPr id="19" name="Input penna 18">
                <a:extLst>
                  <a:ext uri="{FF2B5EF4-FFF2-40B4-BE49-F238E27FC236}">
                    <a16:creationId xmlns:a16="http://schemas.microsoft.com/office/drawing/2014/main" id="{FE7DEFD8-96D2-DAD2-8505-07AD8A5571EC}"/>
                  </a:ext>
                </a:extLst>
              </p:cNvPr>
              <p:cNvPicPr/>
              <p:nvPr/>
            </p:nvPicPr>
            <p:blipFill>
              <a:blip r:embed="rId15"/>
              <a:stretch>
                <a:fillRect/>
              </a:stretch>
            </p:blipFill>
            <p:spPr>
              <a:xfrm>
                <a:off x="1039879" y="1345916"/>
                <a:ext cx="212706" cy="20458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put penna 20">
                <a:extLst>
                  <a:ext uri="{FF2B5EF4-FFF2-40B4-BE49-F238E27FC236}">
                    <a16:creationId xmlns:a16="http://schemas.microsoft.com/office/drawing/2014/main" id="{EB35DEAF-545F-0230-F9CF-385C962E14B4}"/>
                  </a:ext>
                </a:extLst>
              </p14:cNvPr>
              <p14:cNvContentPartPr/>
              <p14:nvPr/>
            </p14:nvContentPartPr>
            <p14:xfrm>
              <a:off x="1280916" y="1300938"/>
              <a:ext cx="160950" cy="238323"/>
            </p14:xfrm>
          </p:contentPart>
        </mc:Choice>
        <mc:Fallback xmlns="">
          <p:pic>
            <p:nvPicPr>
              <p:cNvPr id="21" name="Input penna 20">
                <a:extLst>
                  <a:ext uri="{FF2B5EF4-FFF2-40B4-BE49-F238E27FC236}">
                    <a16:creationId xmlns:a16="http://schemas.microsoft.com/office/drawing/2014/main" id="{EB35DEAF-545F-0230-F9CF-385C962E14B4}"/>
                  </a:ext>
                </a:extLst>
              </p:cNvPr>
              <p:cNvPicPr/>
              <p:nvPr/>
            </p:nvPicPr>
            <p:blipFill>
              <a:blip r:embed="rId17"/>
              <a:stretch>
                <a:fillRect/>
              </a:stretch>
            </p:blipFill>
            <p:spPr>
              <a:xfrm>
                <a:off x="1262953" y="1282965"/>
                <a:ext cx="196517" cy="27391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put penna 22">
                <a:extLst>
                  <a:ext uri="{FF2B5EF4-FFF2-40B4-BE49-F238E27FC236}">
                    <a16:creationId xmlns:a16="http://schemas.microsoft.com/office/drawing/2014/main" id="{A5F84F79-39AA-1DF8-082B-9E38C3B8B317}"/>
                  </a:ext>
                </a:extLst>
              </p14:cNvPr>
              <p14:cNvContentPartPr/>
              <p14:nvPr/>
            </p14:nvContentPartPr>
            <p14:xfrm>
              <a:off x="1209123" y="1379559"/>
              <a:ext cx="212440" cy="32109"/>
            </p14:xfrm>
          </p:contentPart>
        </mc:Choice>
        <mc:Fallback xmlns="">
          <p:pic>
            <p:nvPicPr>
              <p:cNvPr id="23" name="Input penna 22">
                <a:extLst>
                  <a:ext uri="{FF2B5EF4-FFF2-40B4-BE49-F238E27FC236}">
                    <a16:creationId xmlns:a16="http://schemas.microsoft.com/office/drawing/2014/main" id="{A5F84F79-39AA-1DF8-082B-9E38C3B8B317}"/>
                  </a:ext>
                </a:extLst>
              </p:cNvPr>
              <p:cNvPicPr/>
              <p:nvPr/>
            </p:nvPicPr>
            <p:blipFill>
              <a:blip r:embed="rId19"/>
              <a:stretch>
                <a:fillRect/>
              </a:stretch>
            </p:blipFill>
            <p:spPr>
              <a:xfrm>
                <a:off x="1191150" y="1361721"/>
                <a:ext cx="248026" cy="6742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put penna 24">
                <a:extLst>
                  <a:ext uri="{FF2B5EF4-FFF2-40B4-BE49-F238E27FC236}">
                    <a16:creationId xmlns:a16="http://schemas.microsoft.com/office/drawing/2014/main" id="{8EC175DE-AD33-78E1-2804-FF64624CF746}"/>
                  </a:ext>
                </a:extLst>
              </p14:cNvPr>
              <p14:cNvContentPartPr/>
              <p14:nvPr/>
            </p14:nvContentPartPr>
            <p14:xfrm>
              <a:off x="1437081" y="1295583"/>
              <a:ext cx="235866" cy="186381"/>
            </p14:xfrm>
          </p:contentPart>
        </mc:Choice>
        <mc:Fallback xmlns="">
          <p:pic>
            <p:nvPicPr>
              <p:cNvPr id="25" name="Input penna 24">
                <a:extLst>
                  <a:ext uri="{FF2B5EF4-FFF2-40B4-BE49-F238E27FC236}">
                    <a16:creationId xmlns:a16="http://schemas.microsoft.com/office/drawing/2014/main" id="{8EC175DE-AD33-78E1-2804-FF64624CF746}"/>
                  </a:ext>
                </a:extLst>
              </p:cNvPr>
              <p:cNvPicPr/>
              <p:nvPr/>
            </p:nvPicPr>
            <p:blipFill>
              <a:blip r:embed="rId21"/>
              <a:stretch>
                <a:fillRect/>
              </a:stretch>
            </p:blipFill>
            <p:spPr>
              <a:xfrm>
                <a:off x="1419103" y="1277593"/>
                <a:ext cx="271462" cy="22200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put penna 26">
                <a:extLst>
                  <a:ext uri="{FF2B5EF4-FFF2-40B4-BE49-F238E27FC236}">
                    <a16:creationId xmlns:a16="http://schemas.microsoft.com/office/drawing/2014/main" id="{33E208FF-443B-FC52-0405-E4794DB3F441}"/>
                  </a:ext>
                </a:extLst>
              </p14:cNvPr>
              <p14:cNvContentPartPr/>
              <p14:nvPr/>
            </p14:nvContentPartPr>
            <p14:xfrm>
              <a:off x="1994505" y="1246049"/>
              <a:ext cx="230705" cy="155247"/>
            </p14:xfrm>
          </p:contentPart>
        </mc:Choice>
        <mc:Fallback xmlns="">
          <p:pic>
            <p:nvPicPr>
              <p:cNvPr id="27" name="Input penna 26">
                <a:extLst>
                  <a:ext uri="{FF2B5EF4-FFF2-40B4-BE49-F238E27FC236}">
                    <a16:creationId xmlns:a16="http://schemas.microsoft.com/office/drawing/2014/main" id="{33E208FF-443B-FC52-0405-E4794DB3F441}"/>
                  </a:ext>
                </a:extLst>
              </p:cNvPr>
              <p:cNvPicPr/>
              <p:nvPr/>
            </p:nvPicPr>
            <p:blipFill>
              <a:blip r:embed="rId23"/>
              <a:stretch>
                <a:fillRect/>
              </a:stretch>
            </p:blipFill>
            <p:spPr>
              <a:xfrm>
                <a:off x="1976537" y="1228081"/>
                <a:ext cx="266281" cy="19082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put penna 28">
                <a:extLst>
                  <a:ext uri="{FF2B5EF4-FFF2-40B4-BE49-F238E27FC236}">
                    <a16:creationId xmlns:a16="http://schemas.microsoft.com/office/drawing/2014/main" id="{8D771027-A4A9-30CE-EA92-5FE114F78810}"/>
                  </a:ext>
                </a:extLst>
              </p14:cNvPr>
              <p14:cNvContentPartPr/>
              <p14:nvPr/>
            </p14:nvContentPartPr>
            <p14:xfrm>
              <a:off x="2241354" y="1160995"/>
              <a:ext cx="148798" cy="227608"/>
            </p14:xfrm>
          </p:contentPart>
        </mc:Choice>
        <mc:Fallback xmlns="">
          <p:pic>
            <p:nvPicPr>
              <p:cNvPr id="29" name="Input penna 28">
                <a:extLst>
                  <a:ext uri="{FF2B5EF4-FFF2-40B4-BE49-F238E27FC236}">
                    <a16:creationId xmlns:a16="http://schemas.microsoft.com/office/drawing/2014/main" id="{8D771027-A4A9-30CE-EA92-5FE114F78810}"/>
                  </a:ext>
                </a:extLst>
              </p:cNvPr>
              <p:cNvPicPr/>
              <p:nvPr/>
            </p:nvPicPr>
            <p:blipFill>
              <a:blip r:embed="rId25"/>
              <a:stretch>
                <a:fillRect/>
              </a:stretch>
            </p:blipFill>
            <p:spPr>
              <a:xfrm>
                <a:off x="2223427" y="1143016"/>
                <a:ext cx="184294" cy="26320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put penna 30">
                <a:extLst>
                  <a:ext uri="{FF2B5EF4-FFF2-40B4-BE49-F238E27FC236}">
                    <a16:creationId xmlns:a16="http://schemas.microsoft.com/office/drawing/2014/main" id="{422583DD-17FA-8859-50F5-95EC5D0A3C63}"/>
                  </a:ext>
                </a:extLst>
              </p14:cNvPr>
              <p14:cNvContentPartPr/>
              <p14:nvPr/>
            </p14:nvContentPartPr>
            <p14:xfrm>
              <a:off x="769927" y="1850464"/>
              <a:ext cx="174093" cy="189931"/>
            </p14:xfrm>
          </p:contentPart>
        </mc:Choice>
        <mc:Fallback xmlns="">
          <p:pic>
            <p:nvPicPr>
              <p:cNvPr id="31" name="Input penna 30">
                <a:extLst>
                  <a:ext uri="{FF2B5EF4-FFF2-40B4-BE49-F238E27FC236}">
                    <a16:creationId xmlns:a16="http://schemas.microsoft.com/office/drawing/2014/main" id="{422583DD-17FA-8859-50F5-95EC5D0A3C63}"/>
                  </a:ext>
                </a:extLst>
              </p:cNvPr>
              <p:cNvPicPr/>
              <p:nvPr/>
            </p:nvPicPr>
            <p:blipFill>
              <a:blip r:embed="rId27"/>
              <a:stretch>
                <a:fillRect/>
              </a:stretch>
            </p:blipFill>
            <p:spPr>
              <a:xfrm>
                <a:off x="751979" y="1832478"/>
                <a:ext cx="209630" cy="22554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put penna 32">
                <a:extLst>
                  <a:ext uri="{FF2B5EF4-FFF2-40B4-BE49-F238E27FC236}">
                    <a16:creationId xmlns:a16="http://schemas.microsoft.com/office/drawing/2014/main" id="{557B7498-8B5C-B13D-6274-9A6B0BC313DF}"/>
                  </a:ext>
                </a:extLst>
              </p14:cNvPr>
              <p14:cNvContentPartPr/>
              <p14:nvPr/>
            </p14:nvContentPartPr>
            <p14:xfrm>
              <a:off x="746256" y="1958793"/>
              <a:ext cx="173423" cy="11848"/>
            </p14:xfrm>
          </p:contentPart>
        </mc:Choice>
        <mc:Fallback xmlns="">
          <p:pic>
            <p:nvPicPr>
              <p:cNvPr id="33" name="Input penna 32">
                <a:extLst>
                  <a:ext uri="{FF2B5EF4-FFF2-40B4-BE49-F238E27FC236}">
                    <a16:creationId xmlns:a16="http://schemas.microsoft.com/office/drawing/2014/main" id="{557B7498-8B5C-B13D-6274-9A6B0BC313DF}"/>
                  </a:ext>
                </a:extLst>
              </p:cNvPr>
              <p:cNvPicPr/>
              <p:nvPr/>
            </p:nvPicPr>
            <p:blipFill>
              <a:blip r:embed="rId29"/>
              <a:stretch>
                <a:fillRect/>
              </a:stretch>
            </p:blipFill>
            <p:spPr>
              <a:xfrm>
                <a:off x="728266" y="1941369"/>
                <a:ext cx="209043" cy="4634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put penna 34">
                <a:extLst>
                  <a:ext uri="{FF2B5EF4-FFF2-40B4-BE49-F238E27FC236}">
                    <a16:creationId xmlns:a16="http://schemas.microsoft.com/office/drawing/2014/main" id="{A450FAEE-02EA-7B16-6B1C-E10A3D2DBA1C}"/>
                  </a:ext>
                </a:extLst>
              </p14:cNvPr>
              <p14:cNvContentPartPr/>
              <p14:nvPr/>
            </p14:nvContentPartPr>
            <p14:xfrm>
              <a:off x="956605" y="1767747"/>
              <a:ext cx="511286" cy="213018"/>
            </p14:xfrm>
          </p:contentPart>
        </mc:Choice>
        <mc:Fallback xmlns="">
          <p:pic>
            <p:nvPicPr>
              <p:cNvPr id="35" name="Input penna 34">
                <a:extLst>
                  <a:ext uri="{FF2B5EF4-FFF2-40B4-BE49-F238E27FC236}">
                    <a16:creationId xmlns:a16="http://schemas.microsoft.com/office/drawing/2014/main" id="{A450FAEE-02EA-7B16-6B1C-E10A3D2DBA1C}"/>
                  </a:ext>
                </a:extLst>
              </p:cNvPr>
              <p:cNvPicPr/>
              <p:nvPr/>
            </p:nvPicPr>
            <p:blipFill>
              <a:blip r:embed="rId31"/>
              <a:stretch>
                <a:fillRect/>
              </a:stretch>
            </p:blipFill>
            <p:spPr>
              <a:xfrm>
                <a:off x="938615" y="1749786"/>
                <a:ext cx="546907" cy="2485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put penna 36">
                <a:extLst>
                  <a:ext uri="{FF2B5EF4-FFF2-40B4-BE49-F238E27FC236}">
                    <a16:creationId xmlns:a16="http://schemas.microsoft.com/office/drawing/2014/main" id="{BD52DDC5-ECB2-F2AE-CAE7-CCE12E0DF079}"/>
                  </a:ext>
                </a:extLst>
              </p14:cNvPr>
              <p14:cNvContentPartPr/>
              <p14:nvPr/>
            </p14:nvContentPartPr>
            <p14:xfrm>
              <a:off x="1490364" y="1784616"/>
              <a:ext cx="170578" cy="152270"/>
            </p14:xfrm>
          </p:contentPart>
        </mc:Choice>
        <mc:Fallback xmlns="">
          <p:pic>
            <p:nvPicPr>
              <p:cNvPr id="37" name="Input penna 36">
                <a:extLst>
                  <a:ext uri="{FF2B5EF4-FFF2-40B4-BE49-F238E27FC236}">
                    <a16:creationId xmlns:a16="http://schemas.microsoft.com/office/drawing/2014/main" id="{BD52DDC5-ECB2-F2AE-CAE7-CCE12E0DF079}"/>
                  </a:ext>
                </a:extLst>
              </p:cNvPr>
              <p:cNvPicPr/>
              <p:nvPr/>
            </p:nvPicPr>
            <p:blipFill>
              <a:blip r:embed="rId33"/>
              <a:stretch>
                <a:fillRect/>
              </a:stretch>
            </p:blipFill>
            <p:spPr>
              <a:xfrm>
                <a:off x="1472408" y="1766660"/>
                <a:ext cx="206130" cy="18782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put penna 38">
                <a:extLst>
                  <a:ext uri="{FF2B5EF4-FFF2-40B4-BE49-F238E27FC236}">
                    <a16:creationId xmlns:a16="http://schemas.microsoft.com/office/drawing/2014/main" id="{44E5897D-F67C-6240-B50E-C878E3B7F176}"/>
                  </a:ext>
                </a:extLst>
              </p14:cNvPr>
              <p14:cNvContentPartPr/>
              <p14:nvPr/>
            </p14:nvContentPartPr>
            <p14:xfrm>
              <a:off x="1653102" y="1727189"/>
              <a:ext cx="103906" cy="199851"/>
            </p14:xfrm>
          </p:contentPart>
        </mc:Choice>
        <mc:Fallback xmlns="">
          <p:pic>
            <p:nvPicPr>
              <p:cNvPr id="39" name="Input penna 38">
                <a:extLst>
                  <a:ext uri="{FF2B5EF4-FFF2-40B4-BE49-F238E27FC236}">
                    <a16:creationId xmlns:a16="http://schemas.microsoft.com/office/drawing/2014/main" id="{44E5897D-F67C-6240-B50E-C878E3B7F176}"/>
                  </a:ext>
                </a:extLst>
              </p:cNvPr>
              <p:cNvPicPr/>
              <p:nvPr/>
            </p:nvPicPr>
            <p:blipFill>
              <a:blip r:embed="rId35"/>
              <a:stretch>
                <a:fillRect/>
              </a:stretch>
            </p:blipFill>
            <p:spPr>
              <a:xfrm>
                <a:off x="1635125" y="1709217"/>
                <a:ext cx="139500" cy="23543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put penna 40">
                <a:extLst>
                  <a:ext uri="{FF2B5EF4-FFF2-40B4-BE49-F238E27FC236}">
                    <a16:creationId xmlns:a16="http://schemas.microsoft.com/office/drawing/2014/main" id="{E86BCB2A-5454-9606-A4A1-2CBDB3EC7D8F}"/>
                  </a:ext>
                </a:extLst>
              </p14:cNvPr>
              <p14:cNvContentPartPr/>
              <p14:nvPr/>
            </p14:nvContentPartPr>
            <p14:xfrm>
              <a:off x="1776300" y="1649317"/>
              <a:ext cx="212277" cy="221045"/>
            </p14:xfrm>
          </p:contentPart>
        </mc:Choice>
        <mc:Fallback xmlns="">
          <p:pic>
            <p:nvPicPr>
              <p:cNvPr id="41" name="Input penna 40">
                <a:extLst>
                  <a:ext uri="{FF2B5EF4-FFF2-40B4-BE49-F238E27FC236}">
                    <a16:creationId xmlns:a16="http://schemas.microsoft.com/office/drawing/2014/main" id="{E86BCB2A-5454-9606-A4A1-2CBDB3EC7D8F}"/>
                  </a:ext>
                </a:extLst>
              </p:cNvPr>
              <p:cNvPicPr/>
              <p:nvPr/>
            </p:nvPicPr>
            <p:blipFill>
              <a:blip r:embed="rId37"/>
              <a:stretch>
                <a:fillRect/>
              </a:stretch>
            </p:blipFill>
            <p:spPr>
              <a:xfrm>
                <a:off x="1758310" y="1631346"/>
                <a:ext cx="247896" cy="25662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put penna 42">
                <a:extLst>
                  <a:ext uri="{FF2B5EF4-FFF2-40B4-BE49-F238E27FC236}">
                    <a16:creationId xmlns:a16="http://schemas.microsoft.com/office/drawing/2014/main" id="{C60D99AC-6F10-D271-5322-EB145553D64F}"/>
                  </a:ext>
                </a:extLst>
              </p14:cNvPr>
              <p14:cNvContentPartPr/>
              <p14:nvPr/>
            </p14:nvContentPartPr>
            <p14:xfrm>
              <a:off x="2020957" y="1652045"/>
              <a:ext cx="225498" cy="180460"/>
            </p14:xfrm>
          </p:contentPart>
        </mc:Choice>
        <mc:Fallback xmlns="">
          <p:pic>
            <p:nvPicPr>
              <p:cNvPr id="43" name="Input penna 42">
                <a:extLst>
                  <a:ext uri="{FF2B5EF4-FFF2-40B4-BE49-F238E27FC236}">
                    <a16:creationId xmlns:a16="http://schemas.microsoft.com/office/drawing/2014/main" id="{C60D99AC-6F10-D271-5322-EB145553D64F}"/>
                  </a:ext>
                </a:extLst>
              </p:cNvPr>
              <p:cNvPicPr/>
              <p:nvPr/>
            </p:nvPicPr>
            <p:blipFill>
              <a:blip r:embed="rId39"/>
              <a:stretch>
                <a:fillRect/>
              </a:stretch>
            </p:blipFill>
            <p:spPr>
              <a:xfrm>
                <a:off x="2002975" y="1634071"/>
                <a:ext cx="261103" cy="21604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Input penna 44">
                <a:extLst>
                  <a:ext uri="{FF2B5EF4-FFF2-40B4-BE49-F238E27FC236}">
                    <a16:creationId xmlns:a16="http://schemas.microsoft.com/office/drawing/2014/main" id="{1D85206B-67FF-5657-7B16-8B72CC44675E}"/>
                  </a:ext>
                </a:extLst>
              </p14:cNvPr>
              <p14:cNvContentPartPr/>
              <p14:nvPr/>
            </p14:nvContentPartPr>
            <p14:xfrm>
              <a:off x="2801371" y="1371204"/>
              <a:ext cx="519513" cy="130754"/>
            </p14:xfrm>
          </p:contentPart>
        </mc:Choice>
        <mc:Fallback xmlns="">
          <p:pic>
            <p:nvPicPr>
              <p:cNvPr id="45" name="Input penna 44">
                <a:extLst>
                  <a:ext uri="{FF2B5EF4-FFF2-40B4-BE49-F238E27FC236}">
                    <a16:creationId xmlns:a16="http://schemas.microsoft.com/office/drawing/2014/main" id="{1D85206B-67FF-5657-7B16-8B72CC44675E}"/>
                  </a:ext>
                </a:extLst>
              </p:cNvPr>
              <p:cNvPicPr/>
              <p:nvPr/>
            </p:nvPicPr>
            <p:blipFill>
              <a:blip r:embed="rId41"/>
              <a:stretch>
                <a:fillRect/>
              </a:stretch>
            </p:blipFill>
            <p:spPr>
              <a:xfrm>
                <a:off x="2783382" y="1353292"/>
                <a:ext cx="555131" cy="1662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put penna 46">
                <a:extLst>
                  <a:ext uri="{FF2B5EF4-FFF2-40B4-BE49-F238E27FC236}">
                    <a16:creationId xmlns:a16="http://schemas.microsoft.com/office/drawing/2014/main" id="{BF4E0829-3E5B-4467-F698-13F029AA0859}"/>
                  </a:ext>
                </a:extLst>
              </p14:cNvPr>
              <p14:cNvContentPartPr/>
              <p14:nvPr/>
            </p14:nvContentPartPr>
            <p14:xfrm>
              <a:off x="3306086" y="1296173"/>
              <a:ext cx="204685" cy="243570"/>
            </p14:xfrm>
          </p:contentPart>
        </mc:Choice>
        <mc:Fallback xmlns="">
          <p:pic>
            <p:nvPicPr>
              <p:cNvPr id="47" name="Input penna 46">
                <a:extLst>
                  <a:ext uri="{FF2B5EF4-FFF2-40B4-BE49-F238E27FC236}">
                    <a16:creationId xmlns:a16="http://schemas.microsoft.com/office/drawing/2014/main" id="{BF4E0829-3E5B-4467-F698-13F029AA0859}"/>
                  </a:ext>
                </a:extLst>
              </p:cNvPr>
              <p:cNvPicPr/>
              <p:nvPr/>
            </p:nvPicPr>
            <p:blipFill>
              <a:blip r:embed="rId43"/>
              <a:stretch>
                <a:fillRect/>
              </a:stretch>
            </p:blipFill>
            <p:spPr>
              <a:xfrm>
                <a:off x="3288100" y="1278211"/>
                <a:ext cx="240298" cy="27913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Input penna 48">
                <a:extLst>
                  <a:ext uri="{FF2B5EF4-FFF2-40B4-BE49-F238E27FC236}">
                    <a16:creationId xmlns:a16="http://schemas.microsoft.com/office/drawing/2014/main" id="{E6E8238D-CC65-A617-B843-5913926EA79D}"/>
                  </a:ext>
                </a:extLst>
              </p14:cNvPr>
              <p14:cNvContentPartPr/>
              <p14:nvPr/>
            </p14:nvContentPartPr>
            <p14:xfrm>
              <a:off x="3669792" y="1369841"/>
              <a:ext cx="240968" cy="216768"/>
            </p14:xfrm>
          </p:contentPart>
        </mc:Choice>
        <mc:Fallback xmlns="">
          <p:pic>
            <p:nvPicPr>
              <p:cNvPr id="49" name="Input penna 48">
                <a:extLst>
                  <a:ext uri="{FF2B5EF4-FFF2-40B4-BE49-F238E27FC236}">
                    <a16:creationId xmlns:a16="http://schemas.microsoft.com/office/drawing/2014/main" id="{E6E8238D-CC65-A617-B843-5913926EA79D}"/>
                  </a:ext>
                </a:extLst>
              </p:cNvPr>
              <p:cNvPicPr/>
              <p:nvPr/>
            </p:nvPicPr>
            <p:blipFill>
              <a:blip r:embed="rId45"/>
              <a:stretch>
                <a:fillRect/>
              </a:stretch>
            </p:blipFill>
            <p:spPr>
              <a:xfrm>
                <a:off x="3651836" y="1351867"/>
                <a:ext cx="276521" cy="252357"/>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Input penna 50">
                <a:extLst>
                  <a:ext uri="{FF2B5EF4-FFF2-40B4-BE49-F238E27FC236}">
                    <a16:creationId xmlns:a16="http://schemas.microsoft.com/office/drawing/2014/main" id="{5B98BB05-7CAA-54FA-B9A3-EE63ACD27B99}"/>
                  </a:ext>
                </a:extLst>
              </p14:cNvPr>
              <p14:cNvContentPartPr/>
              <p14:nvPr/>
            </p14:nvContentPartPr>
            <p14:xfrm>
              <a:off x="3995777" y="1279100"/>
              <a:ext cx="117280" cy="411784"/>
            </p14:xfrm>
          </p:contentPart>
        </mc:Choice>
        <mc:Fallback xmlns="">
          <p:pic>
            <p:nvPicPr>
              <p:cNvPr id="51" name="Input penna 50">
                <a:extLst>
                  <a:ext uri="{FF2B5EF4-FFF2-40B4-BE49-F238E27FC236}">
                    <a16:creationId xmlns:a16="http://schemas.microsoft.com/office/drawing/2014/main" id="{5B98BB05-7CAA-54FA-B9A3-EE63ACD27B99}"/>
                  </a:ext>
                </a:extLst>
              </p:cNvPr>
              <p:cNvPicPr/>
              <p:nvPr/>
            </p:nvPicPr>
            <p:blipFill>
              <a:blip r:embed="rId47"/>
              <a:stretch>
                <a:fillRect/>
              </a:stretch>
            </p:blipFill>
            <p:spPr>
              <a:xfrm>
                <a:off x="3977844" y="1261118"/>
                <a:ext cx="152787" cy="4473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Input penna 52">
                <a:extLst>
                  <a:ext uri="{FF2B5EF4-FFF2-40B4-BE49-F238E27FC236}">
                    <a16:creationId xmlns:a16="http://schemas.microsoft.com/office/drawing/2014/main" id="{9F7B3D4C-A266-EBCD-D499-A3062C9DCD9D}"/>
                  </a:ext>
                </a:extLst>
              </p14:cNvPr>
              <p14:cNvContentPartPr/>
              <p14:nvPr/>
            </p14:nvContentPartPr>
            <p14:xfrm>
              <a:off x="4166717" y="1369710"/>
              <a:ext cx="233659" cy="253043"/>
            </p14:xfrm>
          </p:contentPart>
        </mc:Choice>
        <mc:Fallback xmlns="">
          <p:pic>
            <p:nvPicPr>
              <p:cNvPr id="53" name="Input penna 52">
                <a:extLst>
                  <a:ext uri="{FF2B5EF4-FFF2-40B4-BE49-F238E27FC236}">
                    <a16:creationId xmlns:a16="http://schemas.microsoft.com/office/drawing/2014/main" id="{9F7B3D4C-A266-EBCD-D499-A3062C9DCD9D}"/>
                  </a:ext>
                </a:extLst>
              </p:cNvPr>
              <p:cNvPicPr/>
              <p:nvPr/>
            </p:nvPicPr>
            <p:blipFill>
              <a:blip r:embed="rId49"/>
              <a:stretch>
                <a:fillRect/>
              </a:stretch>
            </p:blipFill>
            <p:spPr>
              <a:xfrm>
                <a:off x="4148743" y="1351738"/>
                <a:ext cx="269247" cy="28862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 name="Input penna 54">
                <a:extLst>
                  <a:ext uri="{FF2B5EF4-FFF2-40B4-BE49-F238E27FC236}">
                    <a16:creationId xmlns:a16="http://schemas.microsoft.com/office/drawing/2014/main" id="{63BA1059-614C-BF27-06C9-6380DF4036E7}"/>
                  </a:ext>
                </a:extLst>
              </p14:cNvPr>
              <p14:cNvContentPartPr/>
              <p14:nvPr/>
            </p14:nvContentPartPr>
            <p14:xfrm>
              <a:off x="4501394" y="1357646"/>
              <a:ext cx="32820" cy="219882"/>
            </p14:xfrm>
          </p:contentPart>
        </mc:Choice>
        <mc:Fallback xmlns="">
          <p:pic>
            <p:nvPicPr>
              <p:cNvPr id="55" name="Input penna 54">
                <a:extLst>
                  <a:ext uri="{FF2B5EF4-FFF2-40B4-BE49-F238E27FC236}">
                    <a16:creationId xmlns:a16="http://schemas.microsoft.com/office/drawing/2014/main" id="{63BA1059-614C-BF27-06C9-6380DF4036E7}"/>
                  </a:ext>
                </a:extLst>
              </p:cNvPr>
              <p:cNvPicPr/>
              <p:nvPr/>
            </p:nvPicPr>
            <p:blipFill>
              <a:blip r:embed="rId51"/>
              <a:stretch>
                <a:fillRect/>
              </a:stretch>
            </p:blipFill>
            <p:spPr>
              <a:xfrm>
                <a:off x="4483557" y="1339652"/>
                <a:ext cx="68137" cy="25550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Input penna 56">
                <a:extLst>
                  <a:ext uri="{FF2B5EF4-FFF2-40B4-BE49-F238E27FC236}">
                    <a16:creationId xmlns:a16="http://schemas.microsoft.com/office/drawing/2014/main" id="{8FDC47E4-6459-7A68-8245-A66BA3158074}"/>
                  </a:ext>
                </a:extLst>
              </p14:cNvPr>
              <p14:cNvContentPartPr/>
              <p14:nvPr/>
            </p14:nvContentPartPr>
            <p14:xfrm>
              <a:off x="4411413" y="1445881"/>
              <a:ext cx="162776" cy="20428"/>
            </p14:xfrm>
          </p:contentPart>
        </mc:Choice>
        <mc:Fallback xmlns="">
          <p:pic>
            <p:nvPicPr>
              <p:cNvPr id="57" name="Input penna 56">
                <a:extLst>
                  <a:ext uri="{FF2B5EF4-FFF2-40B4-BE49-F238E27FC236}">
                    <a16:creationId xmlns:a16="http://schemas.microsoft.com/office/drawing/2014/main" id="{8FDC47E4-6459-7A68-8245-A66BA3158074}"/>
                  </a:ext>
                </a:extLst>
              </p:cNvPr>
              <p:cNvPicPr/>
              <p:nvPr/>
            </p:nvPicPr>
            <p:blipFill>
              <a:blip r:embed="rId53"/>
              <a:stretch>
                <a:fillRect/>
              </a:stretch>
            </p:blipFill>
            <p:spPr>
              <a:xfrm>
                <a:off x="4393447" y="1427962"/>
                <a:ext cx="198350" cy="5590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put penna 58">
                <a:extLst>
                  <a:ext uri="{FF2B5EF4-FFF2-40B4-BE49-F238E27FC236}">
                    <a16:creationId xmlns:a16="http://schemas.microsoft.com/office/drawing/2014/main" id="{07938A71-6F4A-0576-AD5A-73776F438D80}"/>
                  </a:ext>
                </a:extLst>
              </p14:cNvPr>
              <p14:cNvContentPartPr/>
              <p14:nvPr/>
            </p14:nvContentPartPr>
            <p14:xfrm>
              <a:off x="4723140" y="1360264"/>
              <a:ext cx="57260" cy="186055"/>
            </p14:xfrm>
          </p:contentPart>
        </mc:Choice>
        <mc:Fallback xmlns="">
          <p:pic>
            <p:nvPicPr>
              <p:cNvPr id="59" name="Input penna 58">
                <a:extLst>
                  <a:ext uri="{FF2B5EF4-FFF2-40B4-BE49-F238E27FC236}">
                    <a16:creationId xmlns:a16="http://schemas.microsoft.com/office/drawing/2014/main" id="{07938A71-6F4A-0576-AD5A-73776F438D80}"/>
                  </a:ext>
                </a:extLst>
              </p:cNvPr>
              <p:cNvPicPr/>
              <p:nvPr/>
            </p:nvPicPr>
            <p:blipFill>
              <a:blip r:embed="rId55"/>
              <a:stretch>
                <a:fillRect/>
              </a:stretch>
            </p:blipFill>
            <p:spPr>
              <a:xfrm>
                <a:off x="4705246" y="1342305"/>
                <a:ext cx="92690" cy="22161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1" name="Input penna 60">
                <a:extLst>
                  <a:ext uri="{FF2B5EF4-FFF2-40B4-BE49-F238E27FC236}">
                    <a16:creationId xmlns:a16="http://schemas.microsoft.com/office/drawing/2014/main" id="{D31AACD7-5AC9-E4E1-3B27-B2118080FB77}"/>
                  </a:ext>
                </a:extLst>
              </p14:cNvPr>
              <p14:cNvContentPartPr/>
              <p14:nvPr/>
            </p14:nvContentPartPr>
            <p14:xfrm>
              <a:off x="4685355" y="1432020"/>
              <a:ext cx="190315" cy="32153"/>
            </p14:xfrm>
          </p:contentPart>
        </mc:Choice>
        <mc:Fallback xmlns="">
          <p:pic>
            <p:nvPicPr>
              <p:cNvPr id="61" name="Input penna 60">
                <a:extLst>
                  <a:ext uri="{FF2B5EF4-FFF2-40B4-BE49-F238E27FC236}">
                    <a16:creationId xmlns:a16="http://schemas.microsoft.com/office/drawing/2014/main" id="{D31AACD7-5AC9-E4E1-3B27-B2118080FB77}"/>
                  </a:ext>
                </a:extLst>
              </p:cNvPr>
              <p:cNvPicPr/>
              <p:nvPr/>
            </p:nvPicPr>
            <p:blipFill>
              <a:blip r:embed="rId57"/>
              <a:stretch>
                <a:fillRect/>
              </a:stretch>
            </p:blipFill>
            <p:spPr>
              <a:xfrm>
                <a:off x="4667367" y="1414157"/>
                <a:ext cx="225932" cy="6752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put penna 62">
                <a:extLst>
                  <a:ext uri="{FF2B5EF4-FFF2-40B4-BE49-F238E27FC236}">
                    <a16:creationId xmlns:a16="http://schemas.microsoft.com/office/drawing/2014/main" id="{4FA26C40-176E-DF95-C13F-8B43F345E8E5}"/>
                  </a:ext>
                </a:extLst>
              </p14:cNvPr>
              <p14:cNvContentPartPr/>
              <p14:nvPr/>
            </p14:nvContentPartPr>
            <p14:xfrm>
              <a:off x="4503740" y="1445280"/>
              <a:ext cx="101305" cy="13227"/>
            </p14:xfrm>
          </p:contentPart>
        </mc:Choice>
        <mc:Fallback xmlns="">
          <p:pic>
            <p:nvPicPr>
              <p:cNvPr id="63" name="Input penna 62">
                <a:extLst>
                  <a:ext uri="{FF2B5EF4-FFF2-40B4-BE49-F238E27FC236}">
                    <a16:creationId xmlns:a16="http://schemas.microsoft.com/office/drawing/2014/main" id="{4FA26C40-176E-DF95-C13F-8B43F345E8E5}"/>
                  </a:ext>
                </a:extLst>
              </p:cNvPr>
              <p:cNvPicPr/>
              <p:nvPr/>
            </p:nvPicPr>
            <p:blipFill>
              <a:blip r:embed="rId59"/>
              <a:stretch>
                <a:fillRect/>
              </a:stretch>
            </p:blipFill>
            <p:spPr>
              <a:xfrm>
                <a:off x="4485842" y="1427876"/>
                <a:ext cx="136744" cy="47687"/>
              </a:xfrm>
              <a:prstGeom prst="rect">
                <a:avLst/>
              </a:prstGeom>
            </p:spPr>
          </p:pic>
        </mc:Fallback>
      </mc:AlternateContent>
    </p:spTree>
    <p:extLst>
      <p:ext uri="{BB962C8B-B14F-4D97-AF65-F5344CB8AC3E}">
        <p14:creationId xmlns:p14="http://schemas.microsoft.com/office/powerpoint/2010/main" val="339954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850C0-A853-39D8-999B-2262F83EAC10}"/>
              </a:ext>
            </a:extLst>
          </p:cNvPr>
          <p:cNvSpPr>
            <a:spLocks noGrp="1"/>
          </p:cNvSpPr>
          <p:nvPr>
            <p:ph type="title"/>
          </p:nvPr>
        </p:nvSpPr>
        <p:spPr>
          <a:xfrm>
            <a:off x="457200" y="-4404"/>
            <a:ext cx="8229600" cy="1143000"/>
          </a:xfrm>
        </p:spPr>
        <p:txBody>
          <a:bodyPr/>
          <a:lstStyle/>
          <a:p>
            <a:r>
              <a:rPr lang="it-IT" err="1">
                <a:cs typeface="Calibri"/>
              </a:rPr>
              <a:t>LearnvilleDevA</a:t>
            </a:r>
            <a:endParaRPr lang="it-IT" err="1"/>
          </a:p>
        </p:txBody>
      </p:sp>
      <p:pic>
        <p:nvPicPr>
          <p:cNvPr id="3" name="Immagine 3">
            <a:extLst>
              <a:ext uri="{FF2B5EF4-FFF2-40B4-BE49-F238E27FC236}">
                <a16:creationId xmlns:a16="http://schemas.microsoft.com/office/drawing/2014/main" id="{1EF09B1F-D561-CA4E-692B-88760156F3E4}"/>
              </a:ext>
            </a:extLst>
          </p:cNvPr>
          <p:cNvPicPr>
            <a:picLocks noChangeAspect="1"/>
          </p:cNvPicPr>
          <p:nvPr/>
        </p:nvPicPr>
        <p:blipFill>
          <a:blip r:embed="rId2"/>
          <a:stretch>
            <a:fillRect/>
          </a:stretch>
        </p:blipFill>
        <p:spPr>
          <a:xfrm>
            <a:off x="1365161" y="1064363"/>
            <a:ext cx="6402946" cy="5577131"/>
          </a:xfrm>
          <a:prstGeom prst="rect">
            <a:avLst/>
          </a:prstGeom>
        </p:spPr>
      </p:pic>
      <p:pic>
        <p:nvPicPr>
          <p:cNvPr id="5" name="Immagine 4" descr="8.png">
            <a:extLst>
              <a:ext uri="{FF2B5EF4-FFF2-40B4-BE49-F238E27FC236}">
                <a16:creationId xmlns:a16="http://schemas.microsoft.com/office/drawing/2014/main" id="{702BBD64-B121-33E8-3F58-BA5A75F05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788" y="198676"/>
            <a:ext cx="962992" cy="962992"/>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put penna 9">
                <a:extLst>
                  <a:ext uri="{FF2B5EF4-FFF2-40B4-BE49-F238E27FC236}">
                    <a16:creationId xmlns:a16="http://schemas.microsoft.com/office/drawing/2014/main" id="{D7C22BCA-F2E2-244F-6EDB-DB4E54C8B58E}"/>
                  </a:ext>
                </a:extLst>
              </p14:cNvPr>
              <p14:cNvContentPartPr/>
              <p14:nvPr/>
            </p14:nvContentPartPr>
            <p14:xfrm>
              <a:off x="1925407" y="2205874"/>
              <a:ext cx="615642" cy="590224"/>
            </p14:xfrm>
          </p:contentPart>
        </mc:Choice>
        <mc:Fallback xmlns="">
          <p:pic>
            <p:nvPicPr>
              <p:cNvPr id="10" name="Input penna 9">
                <a:extLst>
                  <a:ext uri="{FF2B5EF4-FFF2-40B4-BE49-F238E27FC236}">
                    <a16:creationId xmlns:a16="http://schemas.microsoft.com/office/drawing/2014/main" id="{D7C22BCA-F2E2-244F-6EDB-DB4E54C8B58E}"/>
                  </a:ext>
                </a:extLst>
              </p:cNvPr>
              <p:cNvPicPr/>
              <p:nvPr/>
            </p:nvPicPr>
            <p:blipFill>
              <a:blip r:embed="rId5"/>
              <a:stretch>
                <a:fillRect/>
              </a:stretch>
            </p:blipFill>
            <p:spPr>
              <a:xfrm>
                <a:off x="1907416" y="2187890"/>
                <a:ext cx="651264" cy="62583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put penna 10">
                <a:extLst>
                  <a:ext uri="{FF2B5EF4-FFF2-40B4-BE49-F238E27FC236}">
                    <a16:creationId xmlns:a16="http://schemas.microsoft.com/office/drawing/2014/main" id="{4C59AEFA-384F-A8D9-005F-E293AE7F6F6E}"/>
                  </a:ext>
                </a:extLst>
              </p14:cNvPr>
              <p14:cNvContentPartPr/>
              <p14:nvPr/>
            </p14:nvContentPartPr>
            <p14:xfrm>
              <a:off x="1833791" y="2065217"/>
              <a:ext cx="216014" cy="232364"/>
            </p14:xfrm>
          </p:contentPart>
        </mc:Choice>
        <mc:Fallback xmlns="">
          <p:pic>
            <p:nvPicPr>
              <p:cNvPr id="11" name="Input penna 10">
                <a:extLst>
                  <a:ext uri="{FF2B5EF4-FFF2-40B4-BE49-F238E27FC236}">
                    <a16:creationId xmlns:a16="http://schemas.microsoft.com/office/drawing/2014/main" id="{4C59AEFA-384F-A8D9-005F-E293AE7F6F6E}"/>
                  </a:ext>
                </a:extLst>
              </p:cNvPr>
              <p:cNvPicPr/>
              <p:nvPr/>
            </p:nvPicPr>
            <p:blipFill>
              <a:blip r:embed="rId7"/>
              <a:stretch>
                <a:fillRect/>
              </a:stretch>
            </p:blipFill>
            <p:spPr>
              <a:xfrm>
                <a:off x="1816179" y="2047232"/>
                <a:ext cx="251597" cy="26797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put penna 25">
                <a:extLst>
                  <a:ext uri="{FF2B5EF4-FFF2-40B4-BE49-F238E27FC236}">
                    <a16:creationId xmlns:a16="http://schemas.microsoft.com/office/drawing/2014/main" id="{E2B8DA8C-5716-AAB4-334B-1781E7B48543}"/>
                  </a:ext>
                </a:extLst>
              </p14:cNvPr>
              <p14:cNvContentPartPr/>
              <p14:nvPr/>
            </p14:nvContentPartPr>
            <p14:xfrm>
              <a:off x="638994" y="1404830"/>
              <a:ext cx="265651" cy="201037"/>
            </p14:xfrm>
          </p:contentPart>
        </mc:Choice>
        <mc:Fallback xmlns="">
          <p:pic>
            <p:nvPicPr>
              <p:cNvPr id="26" name="Input penna 25">
                <a:extLst>
                  <a:ext uri="{FF2B5EF4-FFF2-40B4-BE49-F238E27FC236}">
                    <a16:creationId xmlns:a16="http://schemas.microsoft.com/office/drawing/2014/main" id="{E2B8DA8C-5716-AAB4-334B-1781E7B48543}"/>
                  </a:ext>
                </a:extLst>
              </p:cNvPr>
              <p:cNvPicPr/>
              <p:nvPr/>
            </p:nvPicPr>
            <p:blipFill>
              <a:blip r:embed="rId9"/>
              <a:stretch>
                <a:fillRect/>
              </a:stretch>
            </p:blipFill>
            <p:spPr>
              <a:xfrm>
                <a:off x="621020" y="1387208"/>
                <a:ext cx="301239" cy="23664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put penna 26">
                <a:extLst>
                  <a:ext uri="{FF2B5EF4-FFF2-40B4-BE49-F238E27FC236}">
                    <a16:creationId xmlns:a16="http://schemas.microsoft.com/office/drawing/2014/main" id="{975159C4-11C3-E4FC-ABFC-357B956A853E}"/>
                  </a:ext>
                </a:extLst>
              </p14:cNvPr>
              <p14:cNvContentPartPr/>
              <p14:nvPr/>
            </p14:nvContentPartPr>
            <p14:xfrm>
              <a:off x="887950" y="1373263"/>
              <a:ext cx="208912" cy="223157"/>
            </p14:xfrm>
          </p:contentPart>
        </mc:Choice>
        <mc:Fallback xmlns="">
          <p:pic>
            <p:nvPicPr>
              <p:cNvPr id="27" name="Input penna 26">
                <a:extLst>
                  <a:ext uri="{FF2B5EF4-FFF2-40B4-BE49-F238E27FC236}">
                    <a16:creationId xmlns:a16="http://schemas.microsoft.com/office/drawing/2014/main" id="{975159C4-11C3-E4FC-ABFC-357B956A853E}"/>
                  </a:ext>
                </a:extLst>
              </p:cNvPr>
              <p:cNvPicPr/>
              <p:nvPr/>
            </p:nvPicPr>
            <p:blipFill>
              <a:blip r:embed="rId11"/>
              <a:stretch>
                <a:fillRect/>
              </a:stretch>
            </p:blipFill>
            <p:spPr>
              <a:xfrm>
                <a:off x="870331" y="1355295"/>
                <a:ext cx="244510" cy="25873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put penna 27">
                <a:extLst>
                  <a:ext uri="{FF2B5EF4-FFF2-40B4-BE49-F238E27FC236}">
                    <a16:creationId xmlns:a16="http://schemas.microsoft.com/office/drawing/2014/main" id="{B262829B-600C-3EC2-3D7B-C107D9484829}"/>
                  </a:ext>
                </a:extLst>
              </p14:cNvPr>
              <p14:cNvContentPartPr/>
              <p14:nvPr/>
            </p14:nvContentPartPr>
            <p14:xfrm>
              <a:off x="885814" y="1467319"/>
              <a:ext cx="163378" cy="44085"/>
            </p14:xfrm>
          </p:contentPart>
        </mc:Choice>
        <mc:Fallback xmlns="">
          <p:pic>
            <p:nvPicPr>
              <p:cNvPr id="28" name="Input penna 27">
                <a:extLst>
                  <a:ext uri="{FF2B5EF4-FFF2-40B4-BE49-F238E27FC236}">
                    <a16:creationId xmlns:a16="http://schemas.microsoft.com/office/drawing/2014/main" id="{B262829B-600C-3EC2-3D7B-C107D9484829}"/>
                  </a:ext>
                </a:extLst>
              </p:cNvPr>
              <p:cNvPicPr/>
              <p:nvPr/>
            </p:nvPicPr>
            <p:blipFill>
              <a:blip r:embed="rId13"/>
              <a:stretch>
                <a:fillRect/>
              </a:stretch>
            </p:blipFill>
            <p:spPr>
              <a:xfrm>
                <a:off x="868219" y="1449757"/>
                <a:ext cx="198926" cy="7956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put penna 28">
                <a:extLst>
                  <a:ext uri="{FF2B5EF4-FFF2-40B4-BE49-F238E27FC236}">
                    <a16:creationId xmlns:a16="http://schemas.microsoft.com/office/drawing/2014/main" id="{9AD3AA36-01A3-E06F-691E-229B7CC03B78}"/>
                  </a:ext>
                </a:extLst>
              </p14:cNvPr>
              <p14:cNvContentPartPr/>
              <p14:nvPr/>
            </p14:nvContentPartPr>
            <p14:xfrm>
              <a:off x="1057814" y="1363894"/>
              <a:ext cx="177195" cy="168989"/>
            </p14:xfrm>
          </p:contentPart>
        </mc:Choice>
        <mc:Fallback xmlns="">
          <p:pic>
            <p:nvPicPr>
              <p:cNvPr id="29" name="Input penna 28">
                <a:extLst>
                  <a:ext uri="{FF2B5EF4-FFF2-40B4-BE49-F238E27FC236}">
                    <a16:creationId xmlns:a16="http://schemas.microsoft.com/office/drawing/2014/main" id="{9AD3AA36-01A3-E06F-691E-229B7CC03B78}"/>
                  </a:ext>
                </a:extLst>
              </p:cNvPr>
              <p:cNvPicPr/>
              <p:nvPr/>
            </p:nvPicPr>
            <p:blipFill>
              <a:blip r:embed="rId15"/>
              <a:stretch>
                <a:fillRect/>
              </a:stretch>
            </p:blipFill>
            <p:spPr>
              <a:xfrm>
                <a:off x="1039843" y="1345916"/>
                <a:ext cx="212778" cy="20458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put penna 29">
                <a:extLst>
                  <a:ext uri="{FF2B5EF4-FFF2-40B4-BE49-F238E27FC236}">
                    <a16:creationId xmlns:a16="http://schemas.microsoft.com/office/drawing/2014/main" id="{E259777D-3119-A778-2336-BF91844BEE39}"/>
                  </a:ext>
                </a:extLst>
              </p14:cNvPr>
              <p14:cNvContentPartPr/>
              <p14:nvPr/>
            </p14:nvContentPartPr>
            <p14:xfrm>
              <a:off x="1280916" y="1300938"/>
              <a:ext cx="160950" cy="238323"/>
            </p14:xfrm>
          </p:contentPart>
        </mc:Choice>
        <mc:Fallback xmlns="">
          <p:pic>
            <p:nvPicPr>
              <p:cNvPr id="30" name="Input penna 29">
                <a:extLst>
                  <a:ext uri="{FF2B5EF4-FFF2-40B4-BE49-F238E27FC236}">
                    <a16:creationId xmlns:a16="http://schemas.microsoft.com/office/drawing/2014/main" id="{E259777D-3119-A778-2336-BF91844BEE39}"/>
                  </a:ext>
                </a:extLst>
              </p:cNvPr>
              <p:cNvPicPr/>
              <p:nvPr/>
            </p:nvPicPr>
            <p:blipFill>
              <a:blip r:embed="rId17"/>
              <a:stretch>
                <a:fillRect/>
              </a:stretch>
            </p:blipFill>
            <p:spPr>
              <a:xfrm>
                <a:off x="1262953" y="1283324"/>
                <a:ext cx="196517" cy="27391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put penna 30">
                <a:extLst>
                  <a:ext uri="{FF2B5EF4-FFF2-40B4-BE49-F238E27FC236}">
                    <a16:creationId xmlns:a16="http://schemas.microsoft.com/office/drawing/2014/main" id="{655B434B-DD32-7ADE-D35A-0B5489073B72}"/>
                  </a:ext>
                </a:extLst>
              </p14:cNvPr>
              <p14:cNvContentPartPr/>
              <p14:nvPr/>
            </p14:nvContentPartPr>
            <p14:xfrm>
              <a:off x="1209123" y="1379559"/>
              <a:ext cx="212440" cy="32109"/>
            </p14:xfrm>
          </p:contentPart>
        </mc:Choice>
        <mc:Fallback xmlns="">
          <p:pic>
            <p:nvPicPr>
              <p:cNvPr id="31" name="Input penna 30">
                <a:extLst>
                  <a:ext uri="{FF2B5EF4-FFF2-40B4-BE49-F238E27FC236}">
                    <a16:creationId xmlns:a16="http://schemas.microsoft.com/office/drawing/2014/main" id="{655B434B-DD32-7ADE-D35A-0B5489073B72}"/>
                  </a:ext>
                </a:extLst>
              </p:cNvPr>
              <p:cNvPicPr/>
              <p:nvPr/>
            </p:nvPicPr>
            <p:blipFill>
              <a:blip r:embed="rId19"/>
              <a:stretch>
                <a:fillRect/>
              </a:stretch>
            </p:blipFill>
            <p:spPr>
              <a:xfrm>
                <a:off x="1191150" y="1362077"/>
                <a:ext cx="248026" cy="6742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Input penna 31">
                <a:extLst>
                  <a:ext uri="{FF2B5EF4-FFF2-40B4-BE49-F238E27FC236}">
                    <a16:creationId xmlns:a16="http://schemas.microsoft.com/office/drawing/2014/main" id="{2F363718-A150-B035-8611-848DCE16A5BF}"/>
                  </a:ext>
                </a:extLst>
              </p14:cNvPr>
              <p14:cNvContentPartPr/>
              <p14:nvPr/>
            </p14:nvContentPartPr>
            <p14:xfrm>
              <a:off x="1437081" y="1295583"/>
              <a:ext cx="235866" cy="186381"/>
            </p14:xfrm>
          </p:contentPart>
        </mc:Choice>
        <mc:Fallback xmlns="">
          <p:pic>
            <p:nvPicPr>
              <p:cNvPr id="32" name="Input penna 31">
                <a:extLst>
                  <a:ext uri="{FF2B5EF4-FFF2-40B4-BE49-F238E27FC236}">
                    <a16:creationId xmlns:a16="http://schemas.microsoft.com/office/drawing/2014/main" id="{2F363718-A150-B035-8611-848DCE16A5BF}"/>
                  </a:ext>
                </a:extLst>
              </p:cNvPr>
              <p:cNvPicPr/>
              <p:nvPr/>
            </p:nvPicPr>
            <p:blipFill>
              <a:blip r:embed="rId21"/>
              <a:stretch>
                <a:fillRect/>
              </a:stretch>
            </p:blipFill>
            <p:spPr>
              <a:xfrm>
                <a:off x="1419463" y="1277986"/>
                <a:ext cx="271462" cy="22193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put penna 32">
                <a:extLst>
                  <a:ext uri="{FF2B5EF4-FFF2-40B4-BE49-F238E27FC236}">
                    <a16:creationId xmlns:a16="http://schemas.microsoft.com/office/drawing/2014/main" id="{188BC00E-641D-C9D8-F4D4-F1A388CB6B1B}"/>
                  </a:ext>
                </a:extLst>
              </p14:cNvPr>
              <p14:cNvContentPartPr/>
              <p14:nvPr/>
            </p14:nvContentPartPr>
            <p14:xfrm>
              <a:off x="1994505" y="1246049"/>
              <a:ext cx="230705" cy="155247"/>
            </p14:xfrm>
          </p:contentPart>
        </mc:Choice>
        <mc:Fallback xmlns="">
          <p:pic>
            <p:nvPicPr>
              <p:cNvPr id="33" name="Input penna 32">
                <a:extLst>
                  <a:ext uri="{FF2B5EF4-FFF2-40B4-BE49-F238E27FC236}">
                    <a16:creationId xmlns:a16="http://schemas.microsoft.com/office/drawing/2014/main" id="{188BC00E-641D-C9D8-F4D4-F1A388CB6B1B}"/>
                  </a:ext>
                </a:extLst>
              </p:cNvPr>
              <p:cNvPicPr/>
              <p:nvPr/>
            </p:nvPicPr>
            <p:blipFill>
              <a:blip r:embed="rId23"/>
              <a:stretch>
                <a:fillRect/>
              </a:stretch>
            </p:blipFill>
            <p:spPr>
              <a:xfrm>
                <a:off x="1976897" y="1228440"/>
                <a:ext cx="266281" cy="19082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put penna 33">
                <a:extLst>
                  <a:ext uri="{FF2B5EF4-FFF2-40B4-BE49-F238E27FC236}">
                    <a16:creationId xmlns:a16="http://schemas.microsoft.com/office/drawing/2014/main" id="{D248E40B-A0D8-9C5B-86C8-47956363757B}"/>
                  </a:ext>
                </a:extLst>
              </p14:cNvPr>
              <p14:cNvContentPartPr/>
              <p14:nvPr/>
            </p14:nvContentPartPr>
            <p14:xfrm>
              <a:off x="2241354" y="1160995"/>
              <a:ext cx="148798" cy="227608"/>
            </p14:xfrm>
          </p:contentPart>
        </mc:Choice>
        <mc:Fallback xmlns="">
          <p:pic>
            <p:nvPicPr>
              <p:cNvPr id="34" name="Input penna 33">
                <a:extLst>
                  <a:ext uri="{FF2B5EF4-FFF2-40B4-BE49-F238E27FC236}">
                    <a16:creationId xmlns:a16="http://schemas.microsoft.com/office/drawing/2014/main" id="{D248E40B-A0D8-9C5B-86C8-47956363757B}"/>
                  </a:ext>
                </a:extLst>
              </p:cNvPr>
              <p:cNvPicPr/>
              <p:nvPr/>
            </p:nvPicPr>
            <p:blipFill>
              <a:blip r:embed="rId25"/>
              <a:stretch>
                <a:fillRect/>
              </a:stretch>
            </p:blipFill>
            <p:spPr>
              <a:xfrm>
                <a:off x="2223383" y="1143376"/>
                <a:ext cx="184380" cy="26320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put penna 34">
                <a:extLst>
                  <a:ext uri="{FF2B5EF4-FFF2-40B4-BE49-F238E27FC236}">
                    <a16:creationId xmlns:a16="http://schemas.microsoft.com/office/drawing/2014/main" id="{45F8B7BF-2B5E-B6C1-DE85-C1C64F1E77D2}"/>
                  </a:ext>
                </a:extLst>
              </p14:cNvPr>
              <p14:cNvContentPartPr/>
              <p14:nvPr/>
            </p14:nvContentPartPr>
            <p14:xfrm>
              <a:off x="769927" y="1850464"/>
              <a:ext cx="174093" cy="189931"/>
            </p14:xfrm>
          </p:contentPart>
        </mc:Choice>
        <mc:Fallback xmlns="">
          <p:pic>
            <p:nvPicPr>
              <p:cNvPr id="35" name="Input penna 34">
                <a:extLst>
                  <a:ext uri="{FF2B5EF4-FFF2-40B4-BE49-F238E27FC236}">
                    <a16:creationId xmlns:a16="http://schemas.microsoft.com/office/drawing/2014/main" id="{45F8B7BF-2B5E-B6C1-DE85-C1C64F1E77D2}"/>
                  </a:ext>
                </a:extLst>
              </p:cNvPr>
              <p:cNvPicPr/>
              <p:nvPr/>
            </p:nvPicPr>
            <p:blipFill>
              <a:blip r:embed="rId27"/>
              <a:stretch>
                <a:fillRect/>
              </a:stretch>
            </p:blipFill>
            <p:spPr>
              <a:xfrm>
                <a:off x="751979" y="1832871"/>
                <a:ext cx="209630" cy="2254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Input penna 35">
                <a:extLst>
                  <a:ext uri="{FF2B5EF4-FFF2-40B4-BE49-F238E27FC236}">
                    <a16:creationId xmlns:a16="http://schemas.microsoft.com/office/drawing/2014/main" id="{A4036BB2-D4B0-1C9E-54EC-2F0581A9E13B}"/>
                  </a:ext>
                </a:extLst>
              </p14:cNvPr>
              <p14:cNvContentPartPr/>
              <p14:nvPr/>
            </p14:nvContentPartPr>
            <p14:xfrm>
              <a:off x="746256" y="1958793"/>
              <a:ext cx="173423" cy="11848"/>
            </p14:xfrm>
          </p:contentPart>
        </mc:Choice>
        <mc:Fallback xmlns="">
          <p:pic>
            <p:nvPicPr>
              <p:cNvPr id="36" name="Input penna 35">
                <a:extLst>
                  <a:ext uri="{FF2B5EF4-FFF2-40B4-BE49-F238E27FC236}">
                    <a16:creationId xmlns:a16="http://schemas.microsoft.com/office/drawing/2014/main" id="{A4036BB2-D4B0-1C9E-54EC-2F0581A9E13B}"/>
                  </a:ext>
                </a:extLst>
              </p:cNvPr>
              <p:cNvPicPr/>
              <p:nvPr/>
            </p:nvPicPr>
            <p:blipFill>
              <a:blip r:embed="rId29"/>
              <a:stretch>
                <a:fillRect/>
              </a:stretch>
            </p:blipFill>
            <p:spPr>
              <a:xfrm>
                <a:off x="728662" y="1941369"/>
                <a:ext cx="208969" cy="4634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put penna 36">
                <a:extLst>
                  <a:ext uri="{FF2B5EF4-FFF2-40B4-BE49-F238E27FC236}">
                    <a16:creationId xmlns:a16="http://schemas.microsoft.com/office/drawing/2014/main" id="{377BB362-79AD-47AE-17DD-25BCCCAB350C}"/>
                  </a:ext>
                </a:extLst>
              </p14:cNvPr>
              <p14:cNvContentPartPr/>
              <p14:nvPr/>
            </p14:nvContentPartPr>
            <p14:xfrm>
              <a:off x="956605" y="1767747"/>
              <a:ext cx="511286" cy="213018"/>
            </p14:xfrm>
          </p:contentPart>
        </mc:Choice>
        <mc:Fallback xmlns="">
          <p:pic>
            <p:nvPicPr>
              <p:cNvPr id="37" name="Input penna 36">
                <a:extLst>
                  <a:ext uri="{FF2B5EF4-FFF2-40B4-BE49-F238E27FC236}">
                    <a16:creationId xmlns:a16="http://schemas.microsoft.com/office/drawing/2014/main" id="{377BB362-79AD-47AE-17DD-25BCCCAB350C}"/>
                  </a:ext>
                </a:extLst>
              </p:cNvPr>
              <p:cNvPicPr/>
              <p:nvPr/>
            </p:nvPicPr>
            <p:blipFill>
              <a:blip r:embed="rId31"/>
              <a:stretch>
                <a:fillRect/>
              </a:stretch>
            </p:blipFill>
            <p:spPr>
              <a:xfrm>
                <a:off x="938974" y="1749786"/>
                <a:ext cx="546907" cy="2485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put penna 37">
                <a:extLst>
                  <a:ext uri="{FF2B5EF4-FFF2-40B4-BE49-F238E27FC236}">
                    <a16:creationId xmlns:a16="http://schemas.microsoft.com/office/drawing/2014/main" id="{D3C534E2-B511-F876-F8F7-29064836338F}"/>
                  </a:ext>
                </a:extLst>
              </p14:cNvPr>
              <p14:cNvContentPartPr/>
              <p14:nvPr/>
            </p14:nvContentPartPr>
            <p14:xfrm>
              <a:off x="1490364" y="1784616"/>
              <a:ext cx="170578" cy="152270"/>
            </p14:xfrm>
          </p:contentPart>
        </mc:Choice>
        <mc:Fallback xmlns="">
          <p:pic>
            <p:nvPicPr>
              <p:cNvPr id="38" name="Input penna 37">
                <a:extLst>
                  <a:ext uri="{FF2B5EF4-FFF2-40B4-BE49-F238E27FC236}">
                    <a16:creationId xmlns:a16="http://schemas.microsoft.com/office/drawing/2014/main" id="{D3C534E2-B511-F876-F8F7-29064836338F}"/>
                  </a:ext>
                </a:extLst>
              </p:cNvPr>
              <p:cNvPicPr/>
              <p:nvPr/>
            </p:nvPicPr>
            <p:blipFill>
              <a:blip r:embed="rId33"/>
              <a:stretch>
                <a:fillRect/>
              </a:stretch>
            </p:blipFill>
            <p:spPr>
              <a:xfrm>
                <a:off x="1472768" y="1766660"/>
                <a:ext cx="206130" cy="18782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put penna 38">
                <a:extLst>
                  <a:ext uri="{FF2B5EF4-FFF2-40B4-BE49-F238E27FC236}">
                    <a16:creationId xmlns:a16="http://schemas.microsoft.com/office/drawing/2014/main" id="{A33615F2-4A29-95C2-F713-714657459B5A}"/>
                  </a:ext>
                </a:extLst>
              </p14:cNvPr>
              <p14:cNvContentPartPr/>
              <p14:nvPr/>
            </p14:nvContentPartPr>
            <p14:xfrm>
              <a:off x="1653102" y="1727189"/>
              <a:ext cx="103906" cy="199851"/>
            </p14:xfrm>
          </p:contentPart>
        </mc:Choice>
        <mc:Fallback xmlns="">
          <p:pic>
            <p:nvPicPr>
              <p:cNvPr id="39" name="Input penna 38">
                <a:extLst>
                  <a:ext uri="{FF2B5EF4-FFF2-40B4-BE49-F238E27FC236}">
                    <a16:creationId xmlns:a16="http://schemas.microsoft.com/office/drawing/2014/main" id="{A33615F2-4A29-95C2-F713-714657459B5A}"/>
                  </a:ext>
                </a:extLst>
              </p:cNvPr>
              <p:cNvPicPr/>
              <p:nvPr/>
            </p:nvPicPr>
            <p:blipFill>
              <a:blip r:embed="rId35"/>
              <a:stretch>
                <a:fillRect/>
              </a:stretch>
            </p:blipFill>
            <p:spPr>
              <a:xfrm>
                <a:off x="1635545" y="1709576"/>
                <a:ext cx="139377" cy="23543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0" name="Input penna 39">
                <a:extLst>
                  <a:ext uri="{FF2B5EF4-FFF2-40B4-BE49-F238E27FC236}">
                    <a16:creationId xmlns:a16="http://schemas.microsoft.com/office/drawing/2014/main" id="{83602470-A414-3957-6E6D-B5EA62D0D135}"/>
                  </a:ext>
                </a:extLst>
              </p14:cNvPr>
              <p14:cNvContentPartPr/>
              <p14:nvPr/>
            </p14:nvContentPartPr>
            <p14:xfrm>
              <a:off x="1776300" y="1649317"/>
              <a:ext cx="212277" cy="221045"/>
            </p14:xfrm>
          </p:contentPart>
        </mc:Choice>
        <mc:Fallback xmlns="">
          <p:pic>
            <p:nvPicPr>
              <p:cNvPr id="40" name="Input penna 39">
                <a:extLst>
                  <a:ext uri="{FF2B5EF4-FFF2-40B4-BE49-F238E27FC236}">
                    <a16:creationId xmlns:a16="http://schemas.microsoft.com/office/drawing/2014/main" id="{83602470-A414-3957-6E6D-B5EA62D0D135}"/>
                  </a:ext>
                </a:extLst>
              </p:cNvPr>
              <p:cNvPicPr/>
              <p:nvPr/>
            </p:nvPicPr>
            <p:blipFill>
              <a:blip r:embed="rId37"/>
              <a:stretch>
                <a:fillRect/>
              </a:stretch>
            </p:blipFill>
            <p:spPr>
              <a:xfrm>
                <a:off x="1758700" y="1631346"/>
                <a:ext cx="247836" cy="25662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Input penna 40">
                <a:extLst>
                  <a:ext uri="{FF2B5EF4-FFF2-40B4-BE49-F238E27FC236}">
                    <a16:creationId xmlns:a16="http://schemas.microsoft.com/office/drawing/2014/main" id="{DD0C5EE4-0776-E4CF-7CEE-CC9E0A841E89}"/>
                  </a:ext>
                </a:extLst>
              </p14:cNvPr>
              <p14:cNvContentPartPr/>
              <p14:nvPr/>
            </p14:nvContentPartPr>
            <p14:xfrm>
              <a:off x="2020957" y="1652045"/>
              <a:ext cx="225498" cy="180460"/>
            </p14:xfrm>
          </p:contentPart>
        </mc:Choice>
        <mc:Fallback xmlns="">
          <p:pic>
            <p:nvPicPr>
              <p:cNvPr id="41" name="Input penna 40">
                <a:extLst>
                  <a:ext uri="{FF2B5EF4-FFF2-40B4-BE49-F238E27FC236}">
                    <a16:creationId xmlns:a16="http://schemas.microsoft.com/office/drawing/2014/main" id="{DD0C5EE4-0776-E4CF-7CEE-CC9E0A841E89}"/>
                  </a:ext>
                </a:extLst>
              </p:cNvPr>
              <p:cNvPicPr/>
              <p:nvPr/>
            </p:nvPicPr>
            <p:blipFill>
              <a:blip r:embed="rId39"/>
              <a:stretch>
                <a:fillRect/>
              </a:stretch>
            </p:blipFill>
            <p:spPr>
              <a:xfrm>
                <a:off x="2002975" y="1634071"/>
                <a:ext cx="261103" cy="21604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put penna 41">
                <a:extLst>
                  <a:ext uri="{FF2B5EF4-FFF2-40B4-BE49-F238E27FC236}">
                    <a16:creationId xmlns:a16="http://schemas.microsoft.com/office/drawing/2014/main" id="{06198768-38BC-D4E7-D005-0ECAD507EE83}"/>
                  </a:ext>
                </a:extLst>
              </p14:cNvPr>
              <p14:cNvContentPartPr/>
              <p14:nvPr/>
            </p14:nvContentPartPr>
            <p14:xfrm>
              <a:off x="2801371" y="1371204"/>
              <a:ext cx="519513" cy="130754"/>
            </p14:xfrm>
          </p:contentPart>
        </mc:Choice>
        <mc:Fallback xmlns="">
          <p:pic>
            <p:nvPicPr>
              <p:cNvPr id="42" name="Input penna 41">
                <a:extLst>
                  <a:ext uri="{FF2B5EF4-FFF2-40B4-BE49-F238E27FC236}">
                    <a16:creationId xmlns:a16="http://schemas.microsoft.com/office/drawing/2014/main" id="{06198768-38BC-D4E7-D005-0ECAD507EE83}"/>
                  </a:ext>
                </a:extLst>
              </p:cNvPr>
              <p:cNvPicPr/>
              <p:nvPr/>
            </p:nvPicPr>
            <p:blipFill>
              <a:blip r:embed="rId41"/>
              <a:stretch>
                <a:fillRect/>
              </a:stretch>
            </p:blipFill>
            <p:spPr>
              <a:xfrm>
                <a:off x="2783742" y="1353243"/>
                <a:ext cx="555131" cy="16631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put penna 42">
                <a:extLst>
                  <a:ext uri="{FF2B5EF4-FFF2-40B4-BE49-F238E27FC236}">
                    <a16:creationId xmlns:a16="http://schemas.microsoft.com/office/drawing/2014/main" id="{CF14AC4C-6706-1A21-5B61-6C46C2A57A49}"/>
                  </a:ext>
                </a:extLst>
              </p14:cNvPr>
              <p14:cNvContentPartPr/>
              <p14:nvPr/>
            </p14:nvContentPartPr>
            <p14:xfrm>
              <a:off x="3306086" y="1296173"/>
              <a:ext cx="204685" cy="243570"/>
            </p14:xfrm>
          </p:contentPart>
        </mc:Choice>
        <mc:Fallback xmlns="">
          <p:pic>
            <p:nvPicPr>
              <p:cNvPr id="43" name="Input penna 42">
                <a:extLst>
                  <a:ext uri="{FF2B5EF4-FFF2-40B4-BE49-F238E27FC236}">
                    <a16:creationId xmlns:a16="http://schemas.microsoft.com/office/drawing/2014/main" id="{CF14AC4C-6706-1A21-5B61-6C46C2A57A49}"/>
                  </a:ext>
                </a:extLst>
              </p:cNvPr>
              <p:cNvPicPr/>
              <p:nvPr/>
            </p:nvPicPr>
            <p:blipFill>
              <a:blip r:embed="rId43"/>
              <a:stretch>
                <a:fillRect/>
              </a:stretch>
            </p:blipFill>
            <p:spPr>
              <a:xfrm>
                <a:off x="3288490" y="1278211"/>
                <a:ext cx="240236" cy="27913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Input penna 48">
                <a:extLst>
                  <a:ext uri="{FF2B5EF4-FFF2-40B4-BE49-F238E27FC236}">
                    <a16:creationId xmlns:a16="http://schemas.microsoft.com/office/drawing/2014/main" id="{26F4637B-165A-9953-B5CD-43211908EBA2}"/>
                  </a:ext>
                </a:extLst>
              </p14:cNvPr>
              <p14:cNvContentPartPr/>
              <p14:nvPr/>
            </p14:nvContentPartPr>
            <p14:xfrm>
              <a:off x="3669792" y="1369841"/>
              <a:ext cx="240968" cy="216768"/>
            </p14:xfrm>
          </p:contentPart>
        </mc:Choice>
        <mc:Fallback xmlns="">
          <p:pic>
            <p:nvPicPr>
              <p:cNvPr id="49" name="Input penna 48">
                <a:extLst>
                  <a:ext uri="{FF2B5EF4-FFF2-40B4-BE49-F238E27FC236}">
                    <a16:creationId xmlns:a16="http://schemas.microsoft.com/office/drawing/2014/main" id="{26F4637B-165A-9953-B5CD-43211908EBA2}"/>
                  </a:ext>
                </a:extLst>
              </p:cNvPr>
              <p:cNvPicPr/>
              <p:nvPr/>
            </p:nvPicPr>
            <p:blipFill>
              <a:blip r:embed="rId45"/>
              <a:stretch>
                <a:fillRect/>
              </a:stretch>
            </p:blipFill>
            <p:spPr>
              <a:xfrm>
                <a:off x="3651809" y="1352226"/>
                <a:ext cx="276574" cy="252357"/>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Input penna 49">
                <a:extLst>
                  <a:ext uri="{FF2B5EF4-FFF2-40B4-BE49-F238E27FC236}">
                    <a16:creationId xmlns:a16="http://schemas.microsoft.com/office/drawing/2014/main" id="{F2052F3F-1B54-20C5-3A49-09344D52114A}"/>
                  </a:ext>
                </a:extLst>
              </p14:cNvPr>
              <p14:cNvContentPartPr/>
              <p14:nvPr/>
            </p14:nvContentPartPr>
            <p14:xfrm>
              <a:off x="3995777" y="1279100"/>
              <a:ext cx="117280" cy="411784"/>
            </p14:xfrm>
          </p:contentPart>
        </mc:Choice>
        <mc:Fallback xmlns="">
          <p:pic>
            <p:nvPicPr>
              <p:cNvPr id="50" name="Input penna 49">
                <a:extLst>
                  <a:ext uri="{FF2B5EF4-FFF2-40B4-BE49-F238E27FC236}">
                    <a16:creationId xmlns:a16="http://schemas.microsoft.com/office/drawing/2014/main" id="{F2052F3F-1B54-20C5-3A49-09344D52114A}"/>
                  </a:ext>
                </a:extLst>
              </p:cNvPr>
              <p:cNvPicPr/>
              <p:nvPr/>
            </p:nvPicPr>
            <p:blipFill>
              <a:blip r:embed="rId47"/>
              <a:stretch>
                <a:fillRect/>
              </a:stretch>
            </p:blipFill>
            <p:spPr>
              <a:xfrm>
                <a:off x="3977844" y="1261118"/>
                <a:ext cx="152787" cy="4473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put penna 50">
                <a:extLst>
                  <a:ext uri="{FF2B5EF4-FFF2-40B4-BE49-F238E27FC236}">
                    <a16:creationId xmlns:a16="http://schemas.microsoft.com/office/drawing/2014/main" id="{F2B12699-F986-FF86-DBC2-4229CD3CC40D}"/>
                  </a:ext>
                </a:extLst>
              </p14:cNvPr>
              <p14:cNvContentPartPr/>
              <p14:nvPr/>
            </p14:nvContentPartPr>
            <p14:xfrm>
              <a:off x="4166717" y="1369710"/>
              <a:ext cx="233659" cy="253043"/>
            </p14:xfrm>
          </p:contentPart>
        </mc:Choice>
        <mc:Fallback xmlns="">
          <p:pic>
            <p:nvPicPr>
              <p:cNvPr id="51" name="Input penna 50">
                <a:extLst>
                  <a:ext uri="{FF2B5EF4-FFF2-40B4-BE49-F238E27FC236}">
                    <a16:creationId xmlns:a16="http://schemas.microsoft.com/office/drawing/2014/main" id="{F2B12699-F986-FF86-DBC2-4229CD3CC40D}"/>
                  </a:ext>
                </a:extLst>
              </p:cNvPr>
              <p:cNvPicPr/>
              <p:nvPr/>
            </p:nvPicPr>
            <p:blipFill>
              <a:blip r:embed="rId49"/>
              <a:stretch>
                <a:fillRect/>
              </a:stretch>
            </p:blipFill>
            <p:spPr>
              <a:xfrm>
                <a:off x="4148743" y="1351738"/>
                <a:ext cx="269247" cy="28862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put penna 51">
                <a:extLst>
                  <a:ext uri="{FF2B5EF4-FFF2-40B4-BE49-F238E27FC236}">
                    <a16:creationId xmlns:a16="http://schemas.microsoft.com/office/drawing/2014/main" id="{901FFCF8-9A04-62ED-A8E9-9FC2A6DAD02A}"/>
                  </a:ext>
                </a:extLst>
              </p14:cNvPr>
              <p14:cNvContentPartPr/>
              <p14:nvPr/>
            </p14:nvContentPartPr>
            <p14:xfrm>
              <a:off x="4501394" y="1357646"/>
              <a:ext cx="32820" cy="219882"/>
            </p14:xfrm>
          </p:contentPart>
        </mc:Choice>
        <mc:Fallback xmlns="">
          <p:pic>
            <p:nvPicPr>
              <p:cNvPr id="52" name="Input penna 51">
                <a:extLst>
                  <a:ext uri="{FF2B5EF4-FFF2-40B4-BE49-F238E27FC236}">
                    <a16:creationId xmlns:a16="http://schemas.microsoft.com/office/drawing/2014/main" id="{901FFCF8-9A04-62ED-A8E9-9FC2A6DAD02A}"/>
                  </a:ext>
                </a:extLst>
              </p:cNvPr>
              <p:cNvPicPr/>
              <p:nvPr/>
            </p:nvPicPr>
            <p:blipFill>
              <a:blip r:embed="rId51"/>
              <a:stretch>
                <a:fillRect/>
              </a:stretch>
            </p:blipFill>
            <p:spPr>
              <a:xfrm>
                <a:off x="4483914" y="1340041"/>
                <a:ext cx="68137" cy="25545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put penna 52">
                <a:extLst>
                  <a:ext uri="{FF2B5EF4-FFF2-40B4-BE49-F238E27FC236}">
                    <a16:creationId xmlns:a16="http://schemas.microsoft.com/office/drawing/2014/main" id="{806C2A68-5CA1-E04C-D4CF-4562FF008D3A}"/>
                  </a:ext>
                </a:extLst>
              </p14:cNvPr>
              <p14:cNvContentPartPr/>
              <p14:nvPr/>
            </p14:nvContentPartPr>
            <p14:xfrm>
              <a:off x="4411413" y="1445881"/>
              <a:ext cx="162776" cy="20428"/>
            </p14:xfrm>
          </p:contentPart>
        </mc:Choice>
        <mc:Fallback xmlns="">
          <p:pic>
            <p:nvPicPr>
              <p:cNvPr id="53" name="Input penna 52">
                <a:extLst>
                  <a:ext uri="{FF2B5EF4-FFF2-40B4-BE49-F238E27FC236}">
                    <a16:creationId xmlns:a16="http://schemas.microsoft.com/office/drawing/2014/main" id="{806C2A68-5CA1-E04C-D4CF-4562FF008D3A}"/>
                  </a:ext>
                </a:extLst>
              </p:cNvPr>
              <p:cNvPicPr/>
              <p:nvPr/>
            </p:nvPicPr>
            <p:blipFill>
              <a:blip r:embed="rId53"/>
              <a:stretch>
                <a:fillRect/>
              </a:stretch>
            </p:blipFill>
            <p:spPr>
              <a:xfrm>
                <a:off x="4393806" y="1428623"/>
                <a:ext cx="198350" cy="5529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put penna 53">
                <a:extLst>
                  <a:ext uri="{FF2B5EF4-FFF2-40B4-BE49-F238E27FC236}">
                    <a16:creationId xmlns:a16="http://schemas.microsoft.com/office/drawing/2014/main" id="{8775CF18-6958-2199-EE99-D84E0FE63A38}"/>
                  </a:ext>
                </a:extLst>
              </p14:cNvPr>
              <p14:cNvContentPartPr/>
              <p14:nvPr/>
            </p14:nvContentPartPr>
            <p14:xfrm>
              <a:off x="4723140" y="1360264"/>
              <a:ext cx="57260" cy="186055"/>
            </p14:xfrm>
          </p:contentPart>
        </mc:Choice>
        <mc:Fallback xmlns="">
          <p:pic>
            <p:nvPicPr>
              <p:cNvPr id="54" name="Input penna 53">
                <a:extLst>
                  <a:ext uri="{FF2B5EF4-FFF2-40B4-BE49-F238E27FC236}">
                    <a16:creationId xmlns:a16="http://schemas.microsoft.com/office/drawing/2014/main" id="{8775CF18-6958-2199-EE99-D84E0FE63A38}"/>
                  </a:ext>
                </a:extLst>
              </p:cNvPr>
              <p:cNvPicPr/>
              <p:nvPr/>
            </p:nvPicPr>
            <p:blipFill>
              <a:blip r:embed="rId55"/>
              <a:stretch>
                <a:fillRect/>
              </a:stretch>
            </p:blipFill>
            <p:spPr>
              <a:xfrm>
                <a:off x="4705604" y="1342664"/>
                <a:ext cx="92690" cy="22161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put penna 54">
                <a:extLst>
                  <a:ext uri="{FF2B5EF4-FFF2-40B4-BE49-F238E27FC236}">
                    <a16:creationId xmlns:a16="http://schemas.microsoft.com/office/drawing/2014/main" id="{E054179B-95D9-0C01-DA8F-5829C7D1DA65}"/>
                  </a:ext>
                </a:extLst>
              </p14:cNvPr>
              <p14:cNvContentPartPr/>
              <p14:nvPr/>
            </p14:nvContentPartPr>
            <p14:xfrm>
              <a:off x="4685355" y="1432020"/>
              <a:ext cx="190315" cy="32153"/>
            </p14:xfrm>
          </p:contentPart>
        </mc:Choice>
        <mc:Fallback xmlns="">
          <p:pic>
            <p:nvPicPr>
              <p:cNvPr id="55" name="Input penna 54">
                <a:extLst>
                  <a:ext uri="{FF2B5EF4-FFF2-40B4-BE49-F238E27FC236}">
                    <a16:creationId xmlns:a16="http://schemas.microsoft.com/office/drawing/2014/main" id="{E054179B-95D9-0C01-DA8F-5829C7D1DA65}"/>
                  </a:ext>
                </a:extLst>
              </p:cNvPr>
              <p:cNvPicPr/>
              <p:nvPr/>
            </p:nvPicPr>
            <p:blipFill>
              <a:blip r:embed="rId57"/>
              <a:stretch>
                <a:fillRect/>
              </a:stretch>
            </p:blipFill>
            <p:spPr>
              <a:xfrm>
                <a:off x="4667760" y="1414514"/>
                <a:ext cx="225864" cy="6752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Input penna 55">
                <a:extLst>
                  <a:ext uri="{FF2B5EF4-FFF2-40B4-BE49-F238E27FC236}">
                    <a16:creationId xmlns:a16="http://schemas.microsoft.com/office/drawing/2014/main" id="{352ED8E0-9686-3347-81BC-3068E77A606F}"/>
                  </a:ext>
                </a:extLst>
              </p14:cNvPr>
              <p14:cNvContentPartPr/>
              <p14:nvPr/>
            </p14:nvContentPartPr>
            <p14:xfrm>
              <a:off x="4503740" y="1445280"/>
              <a:ext cx="101305" cy="13227"/>
            </p14:xfrm>
          </p:contentPart>
        </mc:Choice>
        <mc:Fallback xmlns="">
          <p:pic>
            <p:nvPicPr>
              <p:cNvPr id="56" name="Input penna 55">
                <a:extLst>
                  <a:ext uri="{FF2B5EF4-FFF2-40B4-BE49-F238E27FC236}">
                    <a16:creationId xmlns:a16="http://schemas.microsoft.com/office/drawing/2014/main" id="{352ED8E0-9686-3347-81BC-3068E77A606F}"/>
                  </a:ext>
                </a:extLst>
              </p:cNvPr>
              <p:cNvPicPr/>
              <p:nvPr/>
            </p:nvPicPr>
            <p:blipFill>
              <a:blip r:embed="rId59"/>
              <a:stretch>
                <a:fillRect/>
              </a:stretch>
            </p:blipFill>
            <p:spPr>
              <a:xfrm>
                <a:off x="4485778" y="1428224"/>
                <a:ext cx="136870" cy="47687"/>
              </a:xfrm>
              <a:prstGeom prst="rect">
                <a:avLst/>
              </a:prstGeom>
            </p:spPr>
          </p:pic>
        </mc:Fallback>
      </mc:AlternateContent>
    </p:spTree>
    <p:extLst>
      <p:ext uri="{BB962C8B-B14F-4D97-AF65-F5344CB8AC3E}">
        <p14:creationId xmlns:p14="http://schemas.microsoft.com/office/powerpoint/2010/main" val="292557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C7850C0-A853-39D8-999B-2262F83EAC10}"/>
              </a:ext>
            </a:extLst>
          </p:cNvPr>
          <p:cNvSpPr>
            <a:spLocks noGrp="1"/>
          </p:cNvSpPr>
          <p:nvPr>
            <p:ph type="title"/>
          </p:nvPr>
        </p:nvSpPr>
        <p:spPr>
          <a:xfrm>
            <a:off x="837373" y="992723"/>
            <a:ext cx="3662995" cy="1499616"/>
          </a:xfrm>
        </p:spPr>
        <p:txBody>
          <a:bodyPr vert="horz" lIns="91440" tIns="45720" rIns="91440" bIns="45720" rtlCol="0" anchor="b">
            <a:normAutofit/>
          </a:bodyPr>
          <a:lstStyle/>
          <a:p>
            <a:pPr algn="l" defTabSz="914400">
              <a:lnSpc>
                <a:spcPct val="90000"/>
              </a:lnSpc>
            </a:pPr>
            <a:r>
              <a:rPr lang="en-US" sz="3700" dirty="0"/>
              <a:t>Obtained data (just an example)</a:t>
            </a:r>
            <a:endParaRPr lang="en-US" sz="3700" dirty="0">
              <a:cs typeface="Calibri"/>
            </a:endParaRP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magine 3">
            <a:extLst>
              <a:ext uri="{FF2B5EF4-FFF2-40B4-BE49-F238E27FC236}">
                <a16:creationId xmlns:a16="http://schemas.microsoft.com/office/drawing/2014/main" id="{8EC15080-AB91-421D-BACB-36E183B9D0E4}"/>
              </a:ext>
            </a:extLst>
          </p:cNvPr>
          <p:cNvPicPr>
            <a:picLocks noChangeAspect="1"/>
          </p:cNvPicPr>
          <p:nvPr/>
        </p:nvPicPr>
        <p:blipFill>
          <a:blip r:embed="rId2"/>
          <a:stretch>
            <a:fillRect/>
          </a:stretch>
        </p:blipFill>
        <p:spPr>
          <a:xfrm>
            <a:off x="4859877" y="380888"/>
            <a:ext cx="4190207" cy="2514631"/>
          </a:xfrm>
          <a:prstGeom prst="rect">
            <a:avLst/>
          </a:prstGeom>
        </p:spPr>
      </p:pic>
      <p:sp>
        <p:nvSpPr>
          <p:cNvPr id="59"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6" descr="Immagine che contiene tavolo&#10;&#10;Descrizione generata automaticamente">
            <a:extLst>
              <a:ext uri="{FF2B5EF4-FFF2-40B4-BE49-F238E27FC236}">
                <a16:creationId xmlns:a16="http://schemas.microsoft.com/office/drawing/2014/main" id="{74F7B6D7-68E8-20A8-CCAA-1F7F62B1D536}"/>
              </a:ext>
            </a:extLst>
          </p:cNvPr>
          <p:cNvPicPr>
            <a:picLocks noChangeAspect="1"/>
          </p:cNvPicPr>
          <p:nvPr/>
        </p:nvPicPr>
        <p:blipFill>
          <a:blip r:embed="rId3"/>
          <a:stretch>
            <a:fillRect/>
          </a:stretch>
        </p:blipFill>
        <p:spPr>
          <a:xfrm>
            <a:off x="561903" y="3785077"/>
            <a:ext cx="4190206" cy="2517165"/>
          </a:xfrm>
          <a:prstGeom prst="rect">
            <a:avLst/>
          </a:prstGeom>
        </p:spPr>
      </p:pic>
      <p:pic>
        <p:nvPicPr>
          <p:cNvPr id="4" name="Immagine 5">
            <a:extLst>
              <a:ext uri="{FF2B5EF4-FFF2-40B4-BE49-F238E27FC236}">
                <a16:creationId xmlns:a16="http://schemas.microsoft.com/office/drawing/2014/main" id="{40491FF7-CF07-CA16-919D-E3A6D25FC2F9}"/>
              </a:ext>
            </a:extLst>
          </p:cNvPr>
          <p:cNvPicPr>
            <a:picLocks noChangeAspect="1"/>
          </p:cNvPicPr>
          <p:nvPr/>
        </p:nvPicPr>
        <p:blipFill>
          <a:blip r:embed="rId4"/>
          <a:stretch>
            <a:fillRect/>
          </a:stretch>
        </p:blipFill>
        <p:spPr>
          <a:xfrm>
            <a:off x="4859878" y="3785077"/>
            <a:ext cx="4190207" cy="2517165"/>
          </a:xfrm>
          <a:prstGeom prst="rect">
            <a:avLst/>
          </a:prstGeom>
        </p:spPr>
      </p:pic>
      <p:pic>
        <p:nvPicPr>
          <p:cNvPr id="5" name="Immagine 4" descr="8.png">
            <a:extLst>
              <a:ext uri="{FF2B5EF4-FFF2-40B4-BE49-F238E27FC236}">
                <a16:creationId xmlns:a16="http://schemas.microsoft.com/office/drawing/2014/main" id="{702BBD64-B121-33E8-3F58-BA5A75F05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282" y="516980"/>
            <a:ext cx="962992" cy="962992"/>
          </a:xfrm>
          <a:prstGeom prst="rect">
            <a:avLst/>
          </a:prstGeom>
        </p:spPr>
      </p:pic>
    </p:spTree>
    <p:extLst>
      <p:ext uri="{BB962C8B-B14F-4D97-AF65-F5344CB8AC3E}">
        <p14:creationId xmlns:p14="http://schemas.microsoft.com/office/powerpoint/2010/main" val="318215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magine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043" y="-172609"/>
            <a:ext cx="2785532" cy="2785532"/>
          </a:xfrm>
          <a:prstGeom prst="rect">
            <a:avLst/>
          </a:prstGeom>
        </p:spPr>
      </p:pic>
      <p:sp>
        <p:nvSpPr>
          <p:cNvPr id="9" name="Titolo 1">
            <a:extLst>
              <a:ext uri="{FF2B5EF4-FFF2-40B4-BE49-F238E27FC236}">
                <a16:creationId xmlns:a16="http://schemas.microsoft.com/office/drawing/2014/main" id="{8508662C-3C0C-5461-E629-A872AC61F565}"/>
              </a:ext>
            </a:extLst>
          </p:cNvPr>
          <p:cNvSpPr>
            <a:spLocks noGrp="1"/>
          </p:cNvSpPr>
          <p:nvPr>
            <p:ph type="title"/>
          </p:nvPr>
        </p:nvSpPr>
        <p:spPr>
          <a:xfrm>
            <a:off x="457200" y="274638"/>
            <a:ext cx="8229600" cy="2002611"/>
          </a:xfrm>
        </p:spPr>
        <p:txBody>
          <a:bodyPr>
            <a:normAutofit/>
          </a:bodyPr>
          <a:lstStyle/>
          <a:p>
            <a:pPr algn="l"/>
            <a:r>
              <a:rPr lang="it-IT" dirty="0" err="1">
                <a:ea typeface="+mj-lt"/>
                <a:cs typeface="+mj-lt"/>
              </a:rPr>
              <a:t>Decision</a:t>
            </a:r>
            <a:r>
              <a:rPr lang="it-IT" dirty="0">
                <a:ea typeface="+mj-lt"/>
                <a:cs typeface="+mj-lt"/>
              </a:rPr>
              <a:t> Making </a:t>
            </a:r>
            <a:r>
              <a:rPr lang="it-IT" dirty="0" err="1">
                <a:ea typeface="+mj-lt"/>
                <a:cs typeface="+mj-lt"/>
              </a:rPr>
              <a:t>based</a:t>
            </a:r>
            <a:r>
              <a:rPr lang="it-IT" dirty="0">
                <a:ea typeface="+mj-lt"/>
                <a:cs typeface="+mj-lt"/>
              </a:rPr>
              <a:t> </a:t>
            </a:r>
            <a:br>
              <a:rPr lang="it-IT" dirty="0">
                <a:ea typeface="+mj-lt"/>
                <a:cs typeface="+mj-lt"/>
              </a:rPr>
            </a:br>
            <a:r>
              <a:rPr lang="it-IT" dirty="0">
                <a:ea typeface="+mj-lt"/>
                <a:cs typeface="+mj-lt"/>
              </a:rPr>
              <a:t>on IoT data </a:t>
            </a:r>
          </a:p>
          <a:p>
            <a:endParaRPr lang="it-IT" dirty="0">
              <a:cs typeface="Calibri"/>
            </a:endParaRPr>
          </a:p>
        </p:txBody>
      </p:sp>
      <p:sp>
        <p:nvSpPr>
          <p:cNvPr id="11" name="Content Placeholder 2">
            <a:extLst>
              <a:ext uri="{FF2B5EF4-FFF2-40B4-BE49-F238E27FC236}">
                <a16:creationId xmlns:a16="http://schemas.microsoft.com/office/drawing/2014/main" id="{EE8E80AA-58D0-A6F7-6DA8-DB0FD35CC76D}"/>
              </a:ext>
            </a:extLst>
          </p:cNvPr>
          <p:cNvSpPr>
            <a:spLocks noGrp="1"/>
          </p:cNvSpPr>
          <p:nvPr>
            <p:ph idx="1"/>
          </p:nvPr>
        </p:nvSpPr>
        <p:spPr>
          <a:xfrm>
            <a:off x="274750" y="1600200"/>
            <a:ext cx="8454093" cy="5062582"/>
          </a:xfrm>
          <a:ln>
            <a:solidFill>
              <a:schemeClr val="bg1"/>
            </a:solidFill>
          </a:ln>
        </p:spPr>
        <p:txBody>
          <a:bodyPr vert="horz" lIns="91440" tIns="45720" rIns="91440" bIns="45720" rtlCol="0" anchor="t">
            <a:noAutofit/>
          </a:bodyPr>
          <a:lstStyle/>
          <a:p>
            <a:pPr>
              <a:buNone/>
            </a:pPr>
            <a:r>
              <a:rPr lang="it-IT" sz="2000" dirty="0">
                <a:ea typeface="+mn-lt"/>
                <a:cs typeface="+mn-lt"/>
              </a:rPr>
              <a:t>      IoT </a:t>
            </a:r>
            <a:r>
              <a:rPr lang="it-IT" sz="2000" dirty="0" err="1">
                <a:ea typeface="+mn-lt"/>
                <a:cs typeface="+mn-lt"/>
              </a:rPr>
              <a:t>is</a:t>
            </a:r>
            <a:r>
              <a:rPr lang="it-IT" sz="2000" dirty="0">
                <a:ea typeface="+mn-lt"/>
                <a:cs typeface="+mn-lt"/>
              </a:rPr>
              <a:t> </a:t>
            </a:r>
            <a:r>
              <a:rPr lang="it-IT" sz="2000" dirty="0" err="1">
                <a:ea typeface="+mn-lt"/>
                <a:cs typeface="+mn-lt"/>
              </a:rPr>
              <a:t>only</a:t>
            </a:r>
            <a:r>
              <a:rPr lang="it-IT" sz="2000" dirty="0">
                <a:ea typeface="+mn-lt"/>
                <a:cs typeface="+mn-lt"/>
              </a:rPr>
              <a:t> one source of big data, </a:t>
            </a:r>
            <a:r>
              <a:rPr lang="it-IT" sz="2000" dirty="0" err="1">
                <a:ea typeface="+mn-lt"/>
                <a:cs typeface="+mn-lt"/>
              </a:rPr>
              <a:t>but</a:t>
            </a:r>
            <a:r>
              <a:rPr lang="it-IT" sz="2000" dirty="0">
                <a:ea typeface="+mn-lt"/>
                <a:cs typeface="+mn-lt"/>
              </a:rPr>
              <a:t> for </a:t>
            </a:r>
            <a:r>
              <a:rPr lang="it-IT" sz="2000" dirty="0" err="1">
                <a:ea typeface="+mn-lt"/>
                <a:cs typeface="+mn-lt"/>
              </a:rPr>
              <a:t>many</a:t>
            </a:r>
            <a:r>
              <a:rPr lang="it-IT" sz="2000" dirty="0">
                <a:ea typeface="+mn-lt"/>
                <a:cs typeface="+mn-lt"/>
              </a:rPr>
              <a:t> </a:t>
            </a:r>
            <a:r>
              <a:rPr lang="it-IT" sz="2000" dirty="0" err="1">
                <a:ea typeface="+mn-lt"/>
                <a:cs typeface="+mn-lt"/>
              </a:rPr>
              <a:t>organizations</a:t>
            </a:r>
            <a:r>
              <a:rPr lang="it-IT" sz="2000" dirty="0">
                <a:ea typeface="+mn-lt"/>
                <a:cs typeface="+mn-lt"/>
              </a:rPr>
              <a:t>, </a:t>
            </a:r>
            <a:r>
              <a:rPr lang="it-IT" sz="2000" dirty="0" err="1">
                <a:ea typeface="+mn-lt"/>
                <a:cs typeface="+mn-lt"/>
              </a:rPr>
              <a:t>it’s</a:t>
            </a:r>
            <a:r>
              <a:rPr lang="it-IT" sz="2000" dirty="0">
                <a:ea typeface="+mn-lt"/>
                <a:cs typeface="+mn-lt"/>
              </a:rPr>
              <a:t> the </a:t>
            </a:r>
            <a:r>
              <a:rPr lang="it-IT" sz="2000" dirty="0" err="1">
                <a:ea typeface="+mn-lt"/>
                <a:cs typeface="+mn-lt"/>
              </a:rPr>
              <a:t>most</a:t>
            </a:r>
            <a:r>
              <a:rPr lang="it-IT" sz="2000" dirty="0">
                <a:ea typeface="+mn-lt"/>
                <a:cs typeface="+mn-lt"/>
              </a:rPr>
              <a:t> </a:t>
            </a:r>
            <a:r>
              <a:rPr lang="it-IT" sz="2000" dirty="0" err="1">
                <a:ea typeface="+mn-lt"/>
                <a:cs typeface="+mn-lt"/>
              </a:rPr>
              <a:t>important</a:t>
            </a:r>
            <a:r>
              <a:rPr lang="it-IT" sz="2000" dirty="0">
                <a:ea typeface="+mn-lt"/>
                <a:cs typeface="+mn-lt"/>
              </a:rPr>
              <a:t>. IoT </a:t>
            </a:r>
            <a:r>
              <a:rPr lang="it-IT" sz="2000" dirty="0" err="1">
                <a:ea typeface="+mn-lt"/>
                <a:cs typeface="+mn-lt"/>
              </a:rPr>
              <a:t>gives</a:t>
            </a:r>
            <a:r>
              <a:rPr lang="it-IT" sz="2000" dirty="0">
                <a:ea typeface="+mn-lt"/>
                <a:cs typeface="+mn-lt"/>
              </a:rPr>
              <a:t> </a:t>
            </a:r>
            <a:r>
              <a:rPr lang="it-IT" sz="2000" dirty="0" err="1">
                <a:ea typeface="+mn-lt"/>
                <a:cs typeface="+mn-lt"/>
              </a:rPr>
              <a:t>you</a:t>
            </a:r>
            <a:r>
              <a:rPr lang="it-IT" sz="2000" dirty="0">
                <a:ea typeface="+mn-lt"/>
                <a:cs typeface="+mn-lt"/>
              </a:rPr>
              <a:t> access to real-time data for more accurate monitoring, </a:t>
            </a:r>
            <a:r>
              <a:rPr lang="it-IT" sz="2000" dirty="0" err="1">
                <a:ea typeface="+mn-lt"/>
                <a:cs typeface="+mn-lt"/>
              </a:rPr>
              <a:t>smarter</a:t>
            </a:r>
            <a:r>
              <a:rPr lang="it-IT" sz="2000" dirty="0">
                <a:ea typeface="+mn-lt"/>
                <a:cs typeface="+mn-lt"/>
              </a:rPr>
              <a:t> </a:t>
            </a:r>
            <a:r>
              <a:rPr lang="it-IT" sz="2000" dirty="0" err="1">
                <a:ea typeface="+mn-lt"/>
                <a:cs typeface="+mn-lt"/>
              </a:rPr>
              <a:t>decision</a:t>
            </a:r>
            <a:r>
              <a:rPr lang="it-IT" sz="2000" dirty="0">
                <a:ea typeface="+mn-lt"/>
                <a:cs typeface="+mn-lt"/>
              </a:rPr>
              <a:t>-making, and a </a:t>
            </a:r>
            <a:r>
              <a:rPr lang="it-IT" sz="2000" dirty="0" err="1">
                <a:ea typeface="+mn-lt"/>
                <a:cs typeface="+mn-lt"/>
              </a:rPr>
              <a:t>better</a:t>
            </a:r>
            <a:r>
              <a:rPr lang="it-IT" sz="2000" dirty="0">
                <a:ea typeface="+mn-lt"/>
                <a:cs typeface="+mn-lt"/>
              </a:rPr>
              <a:t> </a:t>
            </a:r>
            <a:r>
              <a:rPr lang="it-IT" sz="2000" dirty="0" err="1">
                <a:ea typeface="+mn-lt"/>
                <a:cs typeface="+mn-lt"/>
              </a:rPr>
              <a:t>understanding</a:t>
            </a:r>
            <a:r>
              <a:rPr lang="it-IT" sz="2000" dirty="0">
                <a:ea typeface="+mn-lt"/>
                <a:cs typeface="+mn-lt"/>
              </a:rPr>
              <a:t> of </a:t>
            </a:r>
            <a:r>
              <a:rPr lang="it-IT" sz="2000" dirty="0" err="1">
                <a:ea typeface="+mn-lt"/>
                <a:cs typeface="+mn-lt"/>
              </a:rPr>
              <a:t>your</a:t>
            </a:r>
            <a:r>
              <a:rPr lang="it-IT" sz="2000" dirty="0">
                <a:ea typeface="+mn-lt"/>
                <a:cs typeface="+mn-lt"/>
              </a:rPr>
              <a:t> </a:t>
            </a:r>
            <a:r>
              <a:rPr lang="it-IT" sz="2000" dirty="0" err="1">
                <a:ea typeface="+mn-lt"/>
                <a:cs typeface="+mn-lt"/>
              </a:rPr>
              <a:t>process</a:t>
            </a:r>
            <a:r>
              <a:rPr lang="it-IT" sz="2000" dirty="0">
                <a:ea typeface="+mn-lt"/>
                <a:cs typeface="+mn-lt"/>
              </a:rPr>
              <a:t> </a:t>
            </a:r>
            <a:r>
              <a:rPr lang="it-IT" sz="2000" dirty="0" err="1">
                <a:ea typeface="+mn-lt"/>
                <a:cs typeface="+mn-lt"/>
              </a:rPr>
              <a:t>as</a:t>
            </a:r>
            <a:r>
              <a:rPr lang="it-IT" sz="2000" dirty="0">
                <a:ea typeface="+mn-lt"/>
                <a:cs typeface="+mn-lt"/>
              </a:rPr>
              <a:t> a </a:t>
            </a:r>
            <a:r>
              <a:rPr lang="it-IT" sz="2000" dirty="0" err="1">
                <a:ea typeface="+mn-lt"/>
                <a:cs typeface="+mn-lt"/>
              </a:rPr>
              <a:t>whole</a:t>
            </a:r>
            <a:r>
              <a:rPr lang="it-IT" sz="2000" dirty="0">
                <a:ea typeface="+mn-lt"/>
                <a:cs typeface="+mn-lt"/>
              </a:rPr>
              <a:t>.</a:t>
            </a:r>
            <a:endParaRPr lang="it-IT" dirty="0"/>
          </a:p>
          <a:p>
            <a:pPr>
              <a:buNone/>
            </a:pPr>
            <a:endParaRPr lang="it-IT" sz="2000" dirty="0">
              <a:ea typeface="+mn-lt"/>
              <a:cs typeface="+mn-lt"/>
            </a:endParaRPr>
          </a:p>
          <a:p>
            <a:pPr>
              <a:buNone/>
            </a:pPr>
            <a:r>
              <a:rPr lang="it-IT" sz="2000" dirty="0">
                <a:ea typeface="+mn-lt"/>
                <a:cs typeface="+mn-lt"/>
              </a:rPr>
              <a:t>      </a:t>
            </a:r>
            <a:r>
              <a:rPr lang="it-IT" sz="2000" dirty="0" err="1">
                <a:ea typeface="+mn-lt"/>
                <a:cs typeface="+mn-lt"/>
              </a:rPr>
              <a:t>Specific</a:t>
            </a:r>
            <a:r>
              <a:rPr lang="it-IT" sz="2000" dirty="0">
                <a:ea typeface="+mn-lt"/>
                <a:cs typeface="+mn-lt"/>
              </a:rPr>
              <a:t> benefits of </a:t>
            </a:r>
            <a:r>
              <a:rPr lang="it-IT" sz="2000" dirty="0" err="1">
                <a:ea typeface="+mn-lt"/>
                <a:cs typeface="+mn-lt"/>
              </a:rPr>
              <a:t>opitimizing</a:t>
            </a:r>
            <a:r>
              <a:rPr lang="it-IT" sz="2000" dirty="0">
                <a:ea typeface="+mn-lt"/>
                <a:cs typeface="+mn-lt"/>
              </a:rPr>
              <a:t> IoT data range </a:t>
            </a:r>
            <a:r>
              <a:rPr lang="it-IT" sz="2000" dirty="0" err="1">
                <a:ea typeface="+mn-lt"/>
                <a:cs typeface="+mn-lt"/>
              </a:rPr>
              <a:t>across</a:t>
            </a:r>
            <a:r>
              <a:rPr lang="it-IT" sz="2000" dirty="0">
                <a:ea typeface="+mn-lt"/>
                <a:cs typeface="+mn-lt"/>
              </a:rPr>
              <a:t> </a:t>
            </a:r>
            <a:r>
              <a:rPr lang="it-IT" sz="2000" dirty="0" err="1">
                <a:ea typeface="+mn-lt"/>
                <a:cs typeface="+mn-lt"/>
              </a:rPr>
              <a:t>industries</a:t>
            </a:r>
            <a:r>
              <a:rPr lang="it-IT" sz="2000" dirty="0">
                <a:ea typeface="+mn-lt"/>
                <a:cs typeface="+mn-lt"/>
              </a:rPr>
              <a:t>. Manufacturing facilities </a:t>
            </a:r>
            <a:r>
              <a:rPr lang="it-IT" sz="2000" dirty="0" err="1">
                <a:ea typeface="+mn-lt"/>
                <a:cs typeface="+mn-lt"/>
              </a:rPr>
              <a:t>might</a:t>
            </a:r>
            <a:r>
              <a:rPr lang="it-IT" sz="2000" dirty="0">
                <a:ea typeface="+mn-lt"/>
                <a:cs typeface="+mn-lt"/>
              </a:rPr>
              <a:t> use </a:t>
            </a:r>
            <a:r>
              <a:rPr lang="it-IT" sz="2000" dirty="0" err="1">
                <a:ea typeface="+mn-lt"/>
                <a:cs typeface="+mn-lt"/>
              </a:rPr>
              <a:t>findings</a:t>
            </a:r>
            <a:r>
              <a:rPr lang="it-IT" sz="2000" dirty="0">
                <a:ea typeface="+mn-lt"/>
                <a:cs typeface="+mn-lt"/>
              </a:rPr>
              <a:t> to </a:t>
            </a:r>
            <a:r>
              <a:rPr lang="it-IT" sz="2000" dirty="0" err="1">
                <a:ea typeface="+mn-lt"/>
                <a:cs typeface="+mn-lt"/>
              </a:rPr>
              <a:t>implement</a:t>
            </a:r>
            <a:r>
              <a:rPr lang="it-IT" sz="2000" dirty="0">
                <a:ea typeface="+mn-lt"/>
                <a:cs typeface="+mn-lt"/>
              </a:rPr>
              <a:t> real-time machine monitoring and </a:t>
            </a:r>
            <a:r>
              <a:rPr lang="it-IT" sz="2000" dirty="0" err="1">
                <a:ea typeface="+mn-lt"/>
                <a:cs typeface="+mn-lt"/>
              </a:rPr>
              <a:t>predictive</a:t>
            </a:r>
            <a:r>
              <a:rPr lang="it-IT" sz="2000" dirty="0">
                <a:ea typeface="+mn-lt"/>
                <a:cs typeface="+mn-lt"/>
              </a:rPr>
              <a:t> </a:t>
            </a:r>
            <a:r>
              <a:rPr lang="it-IT" sz="2000" dirty="0" err="1">
                <a:ea typeface="+mn-lt"/>
                <a:cs typeface="+mn-lt"/>
              </a:rPr>
              <a:t>analytics</a:t>
            </a:r>
            <a:r>
              <a:rPr lang="it-IT" sz="2000" dirty="0">
                <a:ea typeface="+mn-lt"/>
                <a:cs typeface="+mn-lt"/>
              </a:rPr>
              <a:t> for </a:t>
            </a:r>
            <a:r>
              <a:rPr lang="it-IT" sz="2000" dirty="0" err="1">
                <a:ea typeface="+mn-lt"/>
                <a:cs typeface="+mn-lt"/>
              </a:rPr>
              <a:t>better</a:t>
            </a:r>
            <a:r>
              <a:rPr lang="it-IT" sz="2000" dirty="0">
                <a:ea typeface="+mn-lt"/>
                <a:cs typeface="+mn-lt"/>
              </a:rPr>
              <a:t> </a:t>
            </a:r>
            <a:r>
              <a:rPr lang="it-IT" sz="2000" dirty="0" err="1">
                <a:ea typeface="+mn-lt"/>
                <a:cs typeface="+mn-lt"/>
              </a:rPr>
              <a:t>maintenance</a:t>
            </a:r>
            <a:r>
              <a:rPr lang="it-IT" sz="2000" dirty="0">
                <a:ea typeface="+mn-lt"/>
                <a:cs typeface="+mn-lt"/>
              </a:rPr>
              <a:t> scheduling, </a:t>
            </a:r>
            <a:r>
              <a:rPr lang="it-IT" sz="2000" dirty="0" err="1">
                <a:ea typeface="+mn-lt"/>
                <a:cs typeface="+mn-lt"/>
              </a:rPr>
              <a:t>while</a:t>
            </a:r>
            <a:r>
              <a:rPr lang="it-IT" sz="2000" dirty="0">
                <a:ea typeface="+mn-lt"/>
                <a:cs typeface="+mn-lt"/>
              </a:rPr>
              <a:t> retailers use data </a:t>
            </a:r>
            <a:r>
              <a:rPr lang="it-IT" sz="2000" dirty="0" err="1">
                <a:ea typeface="+mn-lt"/>
                <a:cs typeface="+mn-lt"/>
              </a:rPr>
              <a:t>findings</a:t>
            </a:r>
            <a:r>
              <a:rPr lang="it-IT" sz="2000" dirty="0">
                <a:ea typeface="+mn-lt"/>
                <a:cs typeface="+mn-lt"/>
              </a:rPr>
              <a:t> to </a:t>
            </a:r>
            <a:r>
              <a:rPr lang="it-IT" sz="2000" dirty="0" err="1">
                <a:ea typeface="+mn-lt"/>
                <a:cs typeface="+mn-lt"/>
              </a:rPr>
              <a:t>better</a:t>
            </a:r>
            <a:r>
              <a:rPr lang="it-IT" sz="2000" dirty="0">
                <a:ea typeface="+mn-lt"/>
                <a:cs typeface="+mn-lt"/>
              </a:rPr>
              <a:t> </a:t>
            </a:r>
            <a:r>
              <a:rPr lang="it-IT" sz="2000" dirty="0" err="1">
                <a:ea typeface="+mn-lt"/>
                <a:cs typeface="+mn-lt"/>
              </a:rPr>
              <a:t>understand</a:t>
            </a:r>
            <a:r>
              <a:rPr lang="it-IT" sz="2000" dirty="0">
                <a:ea typeface="+mn-lt"/>
                <a:cs typeface="+mn-lt"/>
              </a:rPr>
              <a:t> the </a:t>
            </a:r>
            <a:r>
              <a:rPr lang="it-IT" sz="2000" dirty="0" err="1">
                <a:ea typeface="+mn-lt"/>
                <a:cs typeface="+mn-lt"/>
              </a:rPr>
              <a:t>customer’s</a:t>
            </a:r>
            <a:r>
              <a:rPr lang="it-IT" sz="2000" dirty="0">
                <a:ea typeface="+mn-lt"/>
                <a:cs typeface="+mn-lt"/>
              </a:rPr>
              <a:t> </a:t>
            </a:r>
            <a:r>
              <a:rPr lang="it-IT" sz="2000" dirty="0" err="1">
                <a:ea typeface="+mn-lt"/>
                <a:cs typeface="+mn-lt"/>
              </a:rPr>
              <a:t>behavior</a:t>
            </a:r>
            <a:r>
              <a:rPr lang="it-IT" sz="2000" dirty="0">
                <a:ea typeface="+mn-lt"/>
                <a:cs typeface="+mn-lt"/>
              </a:rPr>
              <a:t> and in-store </a:t>
            </a:r>
            <a:r>
              <a:rPr lang="it-IT" sz="2000" dirty="0" err="1">
                <a:ea typeface="+mn-lt"/>
                <a:cs typeface="+mn-lt"/>
              </a:rPr>
              <a:t>journey</a:t>
            </a:r>
            <a:r>
              <a:rPr lang="it-IT" sz="2000" dirty="0">
                <a:ea typeface="+mn-lt"/>
                <a:cs typeface="+mn-lt"/>
              </a:rPr>
              <a:t>.</a:t>
            </a:r>
            <a:endParaRPr lang="it-IT" dirty="0">
              <a:ea typeface="+mn-lt"/>
              <a:cs typeface="+mn-lt"/>
            </a:endParaRPr>
          </a:p>
          <a:p>
            <a:pPr>
              <a:buNone/>
            </a:pPr>
            <a:endParaRPr lang="it-IT" sz="2000" dirty="0">
              <a:cs typeface="Calibri"/>
            </a:endParaRPr>
          </a:p>
          <a:p>
            <a:pPr>
              <a:buNone/>
            </a:pPr>
            <a:r>
              <a:rPr lang="it-IT" sz="2000" dirty="0">
                <a:ea typeface="+mn-lt"/>
                <a:cs typeface="+mn-lt"/>
              </a:rPr>
              <a:t>      IoT data </a:t>
            </a:r>
            <a:r>
              <a:rPr lang="it-IT" sz="2000" dirty="0" err="1">
                <a:ea typeface="+mn-lt"/>
                <a:cs typeface="+mn-lt"/>
              </a:rPr>
              <a:t>is</a:t>
            </a:r>
            <a:r>
              <a:rPr lang="it-IT" sz="2000" dirty="0">
                <a:ea typeface="+mn-lt"/>
                <a:cs typeface="+mn-lt"/>
              </a:rPr>
              <a:t> </a:t>
            </a:r>
            <a:r>
              <a:rPr lang="it-IT" sz="2000" dirty="0" err="1">
                <a:ea typeface="+mn-lt"/>
                <a:cs typeface="+mn-lt"/>
              </a:rPr>
              <a:t>also</a:t>
            </a:r>
            <a:r>
              <a:rPr lang="it-IT" sz="2000" dirty="0">
                <a:ea typeface="+mn-lt"/>
                <a:cs typeface="+mn-lt"/>
              </a:rPr>
              <a:t> a </a:t>
            </a:r>
            <a:r>
              <a:rPr lang="it-IT" sz="2000" dirty="0" err="1">
                <a:ea typeface="+mn-lt"/>
                <a:cs typeface="+mn-lt"/>
              </a:rPr>
              <a:t>transformative</a:t>
            </a:r>
            <a:r>
              <a:rPr lang="it-IT" sz="2000" dirty="0">
                <a:ea typeface="+mn-lt"/>
                <a:cs typeface="+mn-lt"/>
              </a:rPr>
              <a:t> </a:t>
            </a:r>
            <a:r>
              <a:rPr lang="it-IT" sz="2000" dirty="0" err="1">
                <a:ea typeface="+mn-lt"/>
                <a:cs typeface="+mn-lt"/>
              </a:rPr>
              <a:t>factor</a:t>
            </a:r>
            <a:r>
              <a:rPr lang="it-IT" sz="2000" dirty="0">
                <a:ea typeface="+mn-lt"/>
                <a:cs typeface="+mn-lt"/>
              </a:rPr>
              <a:t> for </a:t>
            </a:r>
            <a:r>
              <a:rPr lang="it-IT" sz="2000" dirty="0" err="1">
                <a:ea typeface="+mn-lt"/>
                <a:cs typeface="+mn-lt"/>
              </a:rPr>
              <a:t>individuals</a:t>
            </a:r>
            <a:r>
              <a:rPr lang="it-IT" sz="2000" dirty="0">
                <a:ea typeface="+mn-lt"/>
                <a:cs typeface="+mn-lt"/>
              </a:rPr>
              <a:t>, businesses, and cities </a:t>
            </a:r>
            <a:r>
              <a:rPr lang="it-IT" sz="2000" dirty="0" err="1">
                <a:ea typeface="+mn-lt"/>
                <a:cs typeface="+mn-lt"/>
              </a:rPr>
              <a:t>implementing</a:t>
            </a:r>
            <a:r>
              <a:rPr lang="it-IT" sz="2000" dirty="0">
                <a:ea typeface="+mn-lt"/>
                <a:cs typeface="+mn-lt"/>
              </a:rPr>
              <a:t> energy-</a:t>
            </a:r>
            <a:r>
              <a:rPr lang="it-IT" sz="2000" dirty="0" err="1">
                <a:ea typeface="+mn-lt"/>
                <a:cs typeface="+mn-lt"/>
              </a:rPr>
              <a:t>conservation</a:t>
            </a:r>
            <a:r>
              <a:rPr lang="it-IT" sz="2000" dirty="0">
                <a:ea typeface="+mn-lt"/>
                <a:cs typeface="+mn-lt"/>
              </a:rPr>
              <a:t> </a:t>
            </a:r>
            <a:r>
              <a:rPr lang="it-IT" sz="2000" dirty="0" err="1">
                <a:ea typeface="+mn-lt"/>
                <a:cs typeface="+mn-lt"/>
              </a:rPr>
              <a:t>efforts</a:t>
            </a:r>
            <a:r>
              <a:rPr lang="it-IT" sz="2000" dirty="0">
                <a:ea typeface="+mn-lt"/>
                <a:cs typeface="+mn-lt"/>
              </a:rPr>
              <a:t> and </a:t>
            </a:r>
            <a:r>
              <a:rPr lang="it-IT" sz="2000" dirty="0" err="1">
                <a:ea typeface="+mn-lt"/>
                <a:cs typeface="+mn-lt"/>
              </a:rPr>
              <a:t>autonomous</a:t>
            </a:r>
            <a:r>
              <a:rPr lang="it-IT" sz="2000" dirty="0">
                <a:ea typeface="+mn-lt"/>
                <a:cs typeface="+mn-lt"/>
              </a:rPr>
              <a:t> </a:t>
            </a:r>
            <a:r>
              <a:rPr lang="it-IT" sz="2000" dirty="0" err="1">
                <a:ea typeface="+mn-lt"/>
                <a:cs typeface="+mn-lt"/>
              </a:rPr>
              <a:t>technology</a:t>
            </a:r>
            <a:r>
              <a:rPr lang="it-IT" sz="2000" dirty="0">
                <a:ea typeface="+mn-lt"/>
                <a:cs typeface="+mn-lt"/>
              </a:rPr>
              <a:t>.</a:t>
            </a:r>
            <a:endParaRPr lang="it-IT" dirty="0">
              <a:ea typeface="+mn-lt"/>
              <a:cs typeface="+mn-lt"/>
            </a:endParaRPr>
          </a:p>
          <a:p>
            <a:pPr marL="0" indent="0">
              <a:buNone/>
            </a:pPr>
            <a:endParaRPr lang="it-IT" sz="2000" dirty="0">
              <a:cs typeface="Calibri"/>
            </a:endParaRPr>
          </a:p>
        </p:txBody>
      </p:sp>
    </p:spTree>
    <p:extLst>
      <p:ext uri="{BB962C8B-B14F-4D97-AF65-F5344CB8AC3E}">
        <p14:creationId xmlns:p14="http://schemas.microsoft.com/office/powerpoint/2010/main" val="20762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magine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043" y="-172609"/>
            <a:ext cx="2785532" cy="2785532"/>
          </a:xfrm>
          <a:prstGeom prst="rect">
            <a:avLst/>
          </a:prstGeom>
        </p:spPr>
      </p:pic>
      <p:sp>
        <p:nvSpPr>
          <p:cNvPr id="9" name="Titolo 1">
            <a:extLst>
              <a:ext uri="{FF2B5EF4-FFF2-40B4-BE49-F238E27FC236}">
                <a16:creationId xmlns:a16="http://schemas.microsoft.com/office/drawing/2014/main" id="{8508662C-3C0C-5461-E629-A872AC61F565}"/>
              </a:ext>
            </a:extLst>
          </p:cNvPr>
          <p:cNvSpPr>
            <a:spLocks noGrp="1"/>
          </p:cNvSpPr>
          <p:nvPr>
            <p:ph type="title"/>
          </p:nvPr>
        </p:nvSpPr>
        <p:spPr>
          <a:xfrm>
            <a:off x="419415" y="397440"/>
            <a:ext cx="6869336" cy="1076876"/>
          </a:xfrm>
        </p:spPr>
        <p:txBody>
          <a:bodyPr>
            <a:normAutofit/>
          </a:bodyPr>
          <a:lstStyle/>
          <a:p>
            <a:pPr algn="l"/>
            <a:r>
              <a:rPr lang="it-IT" sz="3000" dirty="0" err="1">
                <a:ea typeface="+mj-lt"/>
                <a:cs typeface="+mj-lt"/>
              </a:rPr>
              <a:t>Decision</a:t>
            </a:r>
            <a:r>
              <a:rPr lang="it-IT" sz="3000" dirty="0">
                <a:ea typeface="+mj-lt"/>
                <a:cs typeface="+mj-lt"/>
              </a:rPr>
              <a:t> Making IoT </a:t>
            </a:r>
            <a:r>
              <a:rPr lang="it-IT" sz="3000" dirty="0" err="1">
                <a:ea typeface="+mj-lt"/>
                <a:cs typeface="+mj-lt"/>
              </a:rPr>
              <a:t>supported</a:t>
            </a:r>
            <a:r>
              <a:rPr lang="it-IT" sz="3000" dirty="0">
                <a:ea typeface="+mj-lt"/>
                <a:cs typeface="+mj-lt"/>
              </a:rPr>
              <a:t> framework</a:t>
            </a:r>
          </a:p>
          <a:p>
            <a:endParaRPr lang="it-IT" sz="3000" dirty="0">
              <a:cs typeface="Calibri"/>
            </a:endParaRPr>
          </a:p>
        </p:txBody>
      </p:sp>
      <p:pic>
        <p:nvPicPr>
          <p:cNvPr id="15" name="Immagine 15" descr="Family and energy efficiency rate concept illustration | Royalty free ...">
            <a:extLst>
              <a:ext uri="{FF2B5EF4-FFF2-40B4-BE49-F238E27FC236}">
                <a16:creationId xmlns:a16="http://schemas.microsoft.com/office/drawing/2014/main" id="{89A25318-49FE-774C-092A-A509DF5C12E6}"/>
              </a:ext>
            </a:extLst>
          </p:cNvPr>
          <p:cNvPicPr>
            <a:picLocks noChangeAspect="1"/>
          </p:cNvPicPr>
          <p:nvPr/>
        </p:nvPicPr>
        <p:blipFill>
          <a:blip r:embed="rId3"/>
          <a:stretch>
            <a:fillRect/>
          </a:stretch>
        </p:blipFill>
        <p:spPr>
          <a:xfrm>
            <a:off x="2671408" y="2208916"/>
            <a:ext cx="3357209" cy="2638535"/>
          </a:xfrm>
          <a:prstGeom prst="rect">
            <a:avLst/>
          </a:prstGeom>
        </p:spPr>
      </p:pic>
      <mc:AlternateContent xmlns:mc="http://schemas.openxmlformats.org/markup-compatibility/2006" xmlns:p14="http://schemas.microsoft.com/office/powerpoint/2010/main">
        <mc:Choice Requires="p14">
          <p:contentPart p14:bwMode="auto" r:id="rId4">
            <p14:nvContentPartPr>
              <p14:cNvPr id="97" name="Input penna 96">
                <a:extLst>
                  <a:ext uri="{FF2B5EF4-FFF2-40B4-BE49-F238E27FC236}">
                    <a16:creationId xmlns:a16="http://schemas.microsoft.com/office/drawing/2014/main" id="{D2AA1DDD-854F-A947-BD70-F5F0C6D97C3E}"/>
                  </a:ext>
                </a:extLst>
              </p14:cNvPr>
              <p14:cNvContentPartPr/>
              <p14:nvPr/>
            </p14:nvContentPartPr>
            <p14:xfrm>
              <a:off x="7037012" y="2531602"/>
              <a:ext cx="28805" cy="307125"/>
            </p14:xfrm>
          </p:contentPart>
        </mc:Choice>
        <mc:Fallback xmlns="">
          <p:pic>
            <p:nvPicPr>
              <p:cNvPr id="97" name="Input penna 96">
                <a:extLst>
                  <a:ext uri="{FF2B5EF4-FFF2-40B4-BE49-F238E27FC236}">
                    <a16:creationId xmlns:a16="http://schemas.microsoft.com/office/drawing/2014/main" id="{D2AA1DDD-854F-A947-BD70-F5F0C6D97C3E}"/>
                  </a:ext>
                </a:extLst>
              </p:cNvPr>
              <p:cNvPicPr/>
              <p:nvPr/>
            </p:nvPicPr>
            <p:blipFill>
              <a:blip r:embed="rId5"/>
              <a:stretch>
                <a:fillRect/>
              </a:stretch>
            </p:blipFill>
            <p:spPr>
              <a:xfrm>
                <a:off x="7019587" y="2513980"/>
                <a:ext cx="64011" cy="34272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8" name="Input penna 97">
                <a:extLst>
                  <a:ext uri="{FF2B5EF4-FFF2-40B4-BE49-F238E27FC236}">
                    <a16:creationId xmlns:a16="http://schemas.microsoft.com/office/drawing/2014/main" id="{24731FEA-A26E-DED9-653A-2A8CB9A55C60}"/>
                  </a:ext>
                </a:extLst>
              </p14:cNvPr>
              <p14:cNvContentPartPr/>
              <p14:nvPr/>
            </p14:nvContentPartPr>
            <p14:xfrm>
              <a:off x="6980801" y="2805545"/>
              <a:ext cx="225613" cy="199943"/>
            </p14:xfrm>
          </p:contentPart>
        </mc:Choice>
        <mc:Fallback xmlns="">
          <p:pic>
            <p:nvPicPr>
              <p:cNvPr id="98" name="Input penna 97">
                <a:extLst>
                  <a:ext uri="{FF2B5EF4-FFF2-40B4-BE49-F238E27FC236}">
                    <a16:creationId xmlns:a16="http://schemas.microsoft.com/office/drawing/2014/main" id="{24731FEA-A26E-DED9-653A-2A8CB9A55C60}"/>
                  </a:ext>
                </a:extLst>
              </p:cNvPr>
              <p:cNvPicPr/>
              <p:nvPr/>
            </p:nvPicPr>
            <p:blipFill>
              <a:blip r:embed="rId7"/>
              <a:stretch>
                <a:fillRect/>
              </a:stretch>
            </p:blipFill>
            <p:spPr>
              <a:xfrm>
                <a:off x="6962838" y="2787924"/>
                <a:ext cx="261179" cy="2355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6" name="Input penna 105">
                <a:extLst>
                  <a:ext uri="{FF2B5EF4-FFF2-40B4-BE49-F238E27FC236}">
                    <a16:creationId xmlns:a16="http://schemas.microsoft.com/office/drawing/2014/main" id="{14C0B020-5AE8-4417-F56A-D274C80711F0}"/>
                  </a:ext>
                </a:extLst>
              </p14:cNvPr>
              <p14:cNvContentPartPr/>
              <p14:nvPr/>
            </p14:nvContentPartPr>
            <p14:xfrm>
              <a:off x="7092020" y="3835190"/>
              <a:ext cx="12985" cy="354124"/>
            </p14:xfrm>
          </p:contentPart>
        </mc:Choice>
        <mc:Fallback xmlns="">
          <p:pic>
            <p:nvPicPr>
              <p:cNvPr id="106" name="Input penna 105">
                <a:extLst>
                  <a:ext uri="{FF2B5EF4-FFF2-40B4-BE49-F238E27FC236}">
                    <a16:creationId xmlns:a16="http://schemas.microsoft.com/office/drawing/2014/main" id="{14C0B020-5AE8-4417-F56A-D274C80711F0}"/>
                  </a:ext>
                </a:extLst>
              </p:cNvPr>
              <p:cNvPicPr/>
              <p:nvPr/>
            </p:nvPicPr>
            <p:blipFill>
              <a:blip r:embed="rId9"/>
              <a:stretch>
                <a:fillRect/>
              </a:stretch>
            </p:blipFill>
            <p:spPr>
              <a:xfrm>
                <a:off x="7074824" y="3817574"/>
                <a:ext cx="47729" cy="38971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7" name="Input penna 106">
                <a:extLst>
                  <a:ext uri="{FF2B5EF4-FFF2-40B4-BE49-F238E27FC236}">
                    <a16:creationId xmlns:a16="http://schemas.microsoft.com/office/drawing/2014/main" id="{A94AA5E4-F70F-3415-F6BC-5BC0E98E56E4}"/>
                  </a:ext>
                </a:extLst>
              </p14:cNvPr>
              <p14:cNvContentPartPr/>
              <p14:nvPr/>
            </p14:nvContentPartPr>
            <p14:xfrm>
              <a:off x="7050556" y="4090239"/>
              <a:ext cx="248262" cy="215669"/>
            </p14:xfrm>
          </p:contentPart>
        </mc:Choice>
        <mc:Fallback xmlns="">
          <p:pic>
            <p:nvPicPr>
              <p:cNvPr id="107" name="Input penna 106">
                <a:extLst>
                  <a:ext uri="{FF2B5EF4-FFF2-40B4-BE49-F238E27FC236}">
                    <a16:creationId xmlns:a16="http://schemas.microsoft.com/office/drawing/2014/main" id="{A94AA5E4-F70F-3415-F6BC-5BC0E98E56E4}"/>
                  </a:ext>
                </a:extLst>
              </p:cNvPr>
              <p:cNvPicPr/>
              <p:nvPr/>
            </p:nvPicPr>
            <p:blipFill>
              <a:blip r:embed="rId11"/>
              <a:stretch>
                <a:fillRect/>
              </a:stretch>
            </p:blipFill>
            <p:spPr>
              <a:xfrm>
                <a:off x="7032951" y="4072267"/>
                <a:ext cx="283831" cy="25125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8" name="Input penna 107">
                <a:extLst>
                  <a:ext uri="{FF2B5EF4-FFF2-40B4-BE49-F238E27FC236}">
                    <a16:creationId xmlns:a16="http://schemas.microsoft.com/office/drawing/2014/main" id="{11B1CE03-7FE1-D2C1-5507-98A72FA13603}"/>
                  </a:ext>
                </a:extLst>
              </p14:cNvPr>
              <p14:cNvContentPartPr/>
              <p14:nvPr/>
            </p14:nvContentPartPr>
            <p14:xfrm>
              <a:off x="6857999" y="4588069"/>
              <a:ext cx="13351" cy="163410"/>
            </p14:xfrm>
          </p:contentPart>
        </mc:Choice>
        <mc:Fallback xmlns="">
          <p:pic>
            <p:nvPicPr>
              <p:cNvPr id="108" name="Input penna 107">
                <a:extLst>
                  <a:ext uri="{FF2B5EF4-FFF2-40B4-BE49-F238E27FC236}">
                    <a16:creationId xmlns:a16="http://schemas.microsoft.com/office/drawing/2014/main" id="{11B1CE03-7FE1-D2C1-5507-98A72FA13603}"/>
                  </a:ext>
                </a:extLst>
              </p:cNvPr>
              <p:cNvPicPr/>
              <p:nvPr/>
            </p:nvPicPr>
            <p:blipFill>
              <a:blip r:embed="rId13"/>
              <a:stretch>
                <a:fillRect/>
              </a:stretch>
            </p:blipFill>
            <p:spPr>
              <a:xfrm>
                <a:off x="6840432" y="4570471"/>
                <a:ext cx="48134" cy="19896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9" name="Input penna 108">
                <a:extLst>
                  <a:ext uri="{FF2B5EF4-FFF2-40B4-BE49-F238E27FC236}">
                    <a16:creationId xmlns:a16="http://schemas.microsoft.com/office/drawing/2014/main" id="{01198E86-7AD0-ECCC-51DC-C314941ABDA0}"/>
                  </a:ext>
                </a:extLst>
              </p14:cNvPr>
              <p14:cNvContentPartPr/>
              <p14:nvPr/>
            </p14:nvContentPartPr>
            <p14:xfrm>
              <a:off x="6768810" y="4571999"/>
              <a:ext cx="214664" cy="19239"/>
            </p14:xfrm>
          </p:contentPart>
        </mc:Choice>
        <mc:Fallback xmlns="">
          <p:pic>
            <p:nvPicPr>
              <p:cNvPr id="109" name="Input penna 108">
                <a:extLst>
                  <a:ext uri="{FF2B5EF4-FFF2-40B4-BE49-F238E27FC236}">
                    <a16:creationId xmlns:a16="http://schemas.microsoft.com/office/drawing/2014/main" id="{01198E86-7AD0-ECCC-51DC-C314941ABDA0}"/>
                  </a:ext>
                </a:extLst>
              </p:cNvPr>
              <p:cNvPicPr/>
              <p:nvPr/>
            </p:nvPicPr>
            <p:blipFill>
              <a:blip r:embed="rId15"/>
              <a:stretch>
                <a:fillRect/>
              </a:stretch>
            </p:blipFill>
            <p:spPr>
              <a:xfrm>
                <a:off x="6750831" y="4554541"/>
                <a:ext cx="250262" cy="5451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0" name="Input penna 109">
                <a:extLst>
                  <a:ext uri="{FF2B5EF4-FFF2-40B4-BE49-F238E27FC236}">
                    <a16:creationId xmlns:a16="http://schemas.microsoft.com/office/drawing/2014/main" id="{39947FE5-6942-210B-1FA3-A1A085CBEFC7}"/>
                  </a:ext>
                </a:extLst>
              </p14:cNvPr>
              <p14:cNvContentPartPr/>
              <p14:nvPr/>
            </p14:nvContentPartPr>
            <p14:xfrm>
              <a:off x="6999694" y="4575236"/>
              <a:ext cx="48510" cy="204581"/>
            </p14:xfrm>
          </p:contentPart>
        </mc:Choice>
        <mc:Fallback xmlns="">
          <p:pic>
            <p:nvPicPr>
              <p:cNvPr id="110" name="Input penna 109">
                <a:extLst>
                  <a:ext uri="{FF2B5EF4-FFF2-40B4-BE49-F238E27FC236}">
                    <a16:creationId xmlns:a16="http://schemas.microsoft.com/office/drawing/2014/main" id="{39947FE5-6942-210B-1FA3-A1A085CBEFC7}"/>
                  </a:ext>
                </a:extLst>
              </p:cNvPr>
              <p:cNvPicPr/>
              <p:nvPr/>
            </p:nvPicPr>
            <p:blipFill>
              <a:blip r:embed="rId17"/>
              <a:stretch>
                <a:fillRect/>
              </a:stretch>
            </p:blipFill>
            <p:spPr>
              <a:xfrm>
                <a:off x="6981859" y="4557618"/>
                <a:ext cx="83822" cy="24017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1" name="Input penna 110">
                <a:extLst>
                  <a:ext uri="{FF2B5EF4-FFF2-40B4-BE49-F238E27FC236}">
                    <a16:creationId xmlns:a16="http://schemas.microsoft.com/office/drawing/2014/main" id="{A5367ABE-8939-F1A7-F80B-06E0BF33F0E5}"/>
                  </a:ext>
                </a:extLst>
              </p14:cNvPr>
              <p14:cNvContentPartPr/>
              <p14:nvPr/>
            </p14:nvContentPartPr>
            <p14:xfrm>
              <a:off x="7137686" y="4605022"/>
              <a:ext cx="22594" cy="174796"/>
            </p14:xfrm>
          </p:contentPart>
        </mc:Choice>
        <mc:Fallback xmlns="">
          <p:pic>
            <p:nvPicPr>
              <p:cNvPr id="111" name="Input penna 110">
                <a:extLst>
                  <a:ext uri="{FF2B5EF4-FFF2-40B4-BE49-F238E27FC236}">
                    <a16:creationId xmlns:a16="http://schemas.microsoft.com/office/drawing/2014/main" id="{A5367ABE-8939-F1A7-F80B-06E0BF33F0E5}"/>
                  </a:ext>
                </a:extLst>
              </p:cNvPr>
              <p:cNvPicPr/>
              <p:nvPr/>
            </p:nvPicPr>
            <p:blipFill>
              <a:blip r:embed="rId19"/>
              <a:stretch>
                <a:fillRect/>
              </a:stretch>
            </p:blipFill>
            <p:spPr>
              <a:xfrm>
                <a:off x="7120387" y="4587076"/>
                <a:ext cx="57544" cy="21032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2" name="Input penna 111">
                <a:extLst>
                  <a:ext uri="{FF2B5EF4-FFF2-40B4-BE49-F238E27FC236}">
                    <a16:creationId xmlns:a16="http://schemas.microsoft.com/office/drawing/2014/main" id="{D9D72273-A709-86A8-5BAF-806C376E6EA2}"/>
                  </a:ext>
                </a:extLst>
              </p14:cNvPr>
              <p14:cNvContentPartPr/>
              <p14:nvPr/>
            </p14:nvContentPartPr>
            <p14:xfrm>
              <a:off x="7018586" y="4645182"/>
              <a:ext cx="145635" cy="18055"/>
            </p14:xfrm>
          </p:contentPart>
        </mc:Choice>
        <mc:Fallback xmlns="">
          <p:pic>
            <p:nvPicPr>
              <p:cNvPr id="112" name="Input penna 111">
                <a:extLst>
                  <a:ext uri="{FF2B5EF4-FFF2-40B4-BE49-F238E27FC236}">
                    <a16:creationId xmlns:a16="http://schemas.microsoft.com/office/drawing/2014/main" id="{D9D72273-A709-86A8-5BAF-806C376E6EA2}"/>
                  </a:ext>
                </a:extLst>
              </p:cNvPr>
              <p:cNvPicPr/>
              <p:nvPr/>
            </p:nvPicPr>
            <p:blipFill>
              <a:blip r:embed="rId21"/>
              <a:stretch>
                <a:fillRect/>
              </a:stretch>
            </p:blipFill>
            <p:spPr>
              <a:xfrm>
                <a:off x="7000651" y="4627835"/>
                <a:ext cx="181147" cy="5310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3" name="Input penna 112">
                <a:extLst>
                  <a:ext uri="{FF2B5EF4-FFF2-40B4-BE49-F238E27FC236}">
                    <a16:creationId xmlns:a16="http://schemas.microsoft.com/office/drawing/2014/main" id="{5CF84862-42D6-EFE4-45D1-662C78869A07}"/>
                  </a:ext>
                </a:extLst>
              </p14:cNvPr>
              <p14:cNvContentPartPr/>
              <p14:nvPr/>
            </p14:nvContentPartPr>
            <p14:xfrm>
              <a:off x="7211273" y="4588225"/>
              <a:ext cx="166321" cy="201072"/>
            </p14:xfrm>
          </p:contentPart>
        </mc:Choice>
        <mc:Fallback xmlns="">
          <p:pic>
            <p:nvPicPr>
              <p:cNvPr id="113" name="Input penna 112">
                <a:extLst>
                  <a:ext uri="{FF2B5EF4-FFF2-40B4-BE49-F238E27FC236}">
                    <a16:creationId xmlns:a16="http://schemas.microsoft.com/office/drawing/2014/main" id="{5CF84862-42D6-EFE4-45D1-662C78869A07}"/>
                  </a:ext>
                </a:extLst>
              </p:cNvPr>
              <p:cNvPicPr/>
              <p:nvPr/>
            </p:nvPicPr>
            <p:blipFill>
              <a:blip r:embed="rId23"/>
              <a:stretch>
                <a:fillRect/>
              </a:stretch>
            </p:blipFill>
            <p:spPr>
              <a:xfrm>
                <a:off x="7193671" y="4570272"/>
                <a:ext cx="201884" cy="23661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 name="Input penna 113">
                <a:extLst>
                  <a:ext uri="{FF2B5EF4-FFF2-40B4-BE49-F238E27FC236}">
                    <a16:creationId xmlns:a16="http://schemas.microsoft.com/office/drawing/2014/main" id="{298F9124-5E94-9D9D-7383-EBC99EA0257B}"/>
                  </a:ext>
                </a:extLst>
              </p14:cNvPr>
              <p14:cNvContentPartPr/>
              <p14:nvPr/>
            </p14:nvContentPartPr>
            <p14:xfrm>
              <a:off x="7245297" y="4666462"/>
              <a:ext cx="96727" cy="9446"/>
            </p14:xfrm>
          </p:contentPart>
        </mc:Choice>
        <mc:Fallback xmlns="">
          <p:pic>
            <p:nvPicPr>
              <p:cNvPr id="114" name="Input penna 113">
                <a:extLst>
                  <a:ext uri="{FF2B5EF4-FFF2-40B4-BE49-F238E27FC236}">
                    <a16:creationId xmlns:a16="http://schemas.microsoft.com/office/drawing/2014/main" id="{298F9124-5E94-9D9D-7383-EBC99EA0257B}"/>
                  </a:ext>
                </a:extLst>
              </p:cNvPr>
              <p:cNvPicPr/>
              <p:nvPr/>
            </p:nvPicPr>
            <p:blipFill>
              <a:blip r:embed="rId25"/>
              <a:stretch>
                <a:fillRect/>
              </a:stretch>
            </p:blipFill>
            <p:spPr>
              <a:xfrm>
                <a:off x="7227385" y="4648969"/>
                <a:ext cx="132194" cy="4408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 name="Input penna 114">
                <a:extLst>
                  <a:ext uri="{FF2B5EF4-FFF2-40B4-BE49-F238E27FC236}">
                    <a16:creationId xmlns:a16="http://schemas.microsoft.com/office/drawing/2014/main" id="{B959CAB0-0A1E-D5A3-83C9-D5D456832434}"/>
                  </a:ext>
                </a:extLst>
              </p14:cNvPr>
              <p14:cNvContentPartPr/>
              <p14:nvPr/>
            </p14:nvContentPartPr>
            <p14:xfrm>
              <a:off x="6173694" y="4978189"/>
              <a:ext cx="126678" cy="66643"/>
            </p14:xfrm>
          </p:contentPart>
        </mc:Choice>
        <mc:Fallback xmlns="">
          <p:pic>
            <p:nvPicPr>
              <p:cNvPr id="115" name="Input penna 114">
                <a:extLst>
                  <a:ext uri="{FF2B5EF4-FFF2-40B4-BE49-F238E27FC236}">
                    <a16:creationId xmlns:a16="http://schemas.microsoft.com/office/drawing/2014/main" id="{B959CAB0-0A1E-D5A3-83C9-D5D456832434}"/>
                  </a:ext>
                </a:extLst>
              </p:cNvPr>
              <p:cNvPicPr/>
              <p:nvPr/>
            </p:nvPicPr>
            <p:blipFill>
              <a:blip r:embed="rId27"/>
              <a:stretch>
                <a:fillRect/>
              </a:stretch>
            </p:blipFill>
            <p:spPr>
              <a:xfrm>
                <a:off x="6156110" y="4960274"/>
                <a:ext cx="162205" cy="10211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6" name="Input penna 115">
                <a:extLst>
                  <a:ext uri="{FF2B5EF4-FFF2-40B4-BE49-F238E27FC236}">
                    <a16:creationId xmlns:a16="http://schemas.microsoft.com/office/drawing/2014/main" id="{15762C7E-7F16-59A2-8256-D0EE13E34936}"/>
                  </a:ext>
                </a:extLst>
              </p14:cNvPr>
              <p14:cNvContentPartPr/>
              <p14:nvPr/>
            </p14:nvContentPartPr>
            <p14:xfrm>
              <a:off x="6253438" y="4940405"/>
              <a:ext cx="93608" cy="59526"/>
            </p14:xfrm>
          </p:contentPart>
        </mc:Choice>
        <mc:Fallback xmlns="">
          <p:pic>
            <p:nvPicPr>
              <p:cNvPr id="116" name="Input penna 115">
                <a:extLst>
                  <a:ext uri="{FF2B5EF4-FFF2-40B4-BE49-F238E27FC236}">
                    <a16:creationId xmlns:a16="http://schemas.microsoft.com/office/drawing/2014/main" id="{15762C7E-7F16-59A2-8256-D0EE13E34936}"/>
                  </a:ext>
                </a:extLst>
              </p:cNvPr>
              <p:cNvPicPr/>
              <p:nvPr/>
            </p:nvPicPr>
            <p:blipFill>
              <a:blip r:embed="rId29"/>
              <a:stretch>
                <a:fillRect/>
              </a:stretch>
            </p:blipFill>
            <p:spPr>
              <a:xfrm>
                <a:off x="6235864" y="4922834"/>
                <a:ext cx="129114" cy="9502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7" name="Input penna 116">
                <a:extLst>
                  <a:ext uri="{FF2B5EF4-FFF2-40B4-BE49-F238E27FC236}">
                    <a16:creationId xmlns:a16="http://schemas.microsoft.com/office/drawing/2014/main" id="{B545DFE6-642E-081F-A61C-316B46A55C38}"/>
                  </a:ext>
                </a:extLst>
              </p14:cNvPr>
              <p14:cNvContentPartPr/>
              <p14:nvPr/>
            </p14:nvContentPartPr>
            <p14:xfrm>
              <a:off x="6418103" y="5014095"/>
              <a:ext cx="194020" cy="219144"/>
            </p14:xfrm>
          </p:contentPart>
        </mc:Choice>
        <mc:Fallback xmlns="">
          <p:pic>
            <p:nvPicPr>
              <p:cNvPr id="117" name="Input penna 116">
                <a:extLst>
                  <a:ext uri="{FF2B5EF4-FFF2-40B4-BE49-F238E27FC236}">
                    <a16:creationId xmlns:a16="http://schemas.microsoft.com/office/drawing/2014/main" id="{B545DFE6-642E-081F-A61C-316B46A55C38}"/>
                  </a:ext>
                </a:extLst>
              </p:cNvPr>
              <p:cNvPicPr/>
              <p:nvPr/>
            </p:nvPicPr>
            <p:blipFill>
              <a:blip r:embed="rId31"/>
              <a:stretch>
                <a:fillRect/>
              </a:stretch>
            </p:blipFill>
            <p:spPr>
              <a:xfrm>
                <a:off x="6400138" y="4996492"/>
                <a:ext cx="229590" cy="25471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8" name="Input penna 117">
                <a:extLst>
                  <a:ext uri="{FF2B5EF4-FFF2-40B4-BE49-F238E27FC236}">
                    <a16:creationId xmlns:a16="http://schemas.microsoft.com/office/drawing/2014/main" id="{6CEB8FFC-0C87-7C09-EF03-DE7C2893A242}"/>
                  </a:ext>
                </a:extLst>
              </p14:cNvPr>
              <p14:cNvContentPartPr/>
              <p14:nvPr/>
            </p14:nvContentPartPr>
            <p14:xfrm>
              <a:off x="6669074" y="5058703"/>
              <a:ext cx="163015" cy="165090"/>
            </p14:xfrm>
          </p:contentPart>
        </mc:Choice>
        <mc:Fallback xmlns="">
          <p:pic>
            <p:nvPicPr>
              <p:cNvPr id="118" name="Input penna 117">
                <a:extLst>
                  <a:ext uri="{FF2B5EF4-FFF2-40B4-BE49-F238E27FC236}">
                    <a16:creationId xmlns:a16="http://schemas.microsoft.com/office/drawing/2014/main" id="{6CEB8FFC-0C87-7C09-EF03-DE7C2893A242}"/>
                  </a:ext>
                </a:extLst>
              </p:cNvPr>
              <p:cNvPicPr/>
              <p:nvPr/>
            </p:nvPicPr>
            <p:blipFill>
              <a:blip r:embed="rId33"/>
              <a:stretch>
                <a:fillRect/>
              </a:stretch>
            </p:blipFill>
            <p:spPr>
              <a:xfrm>
                <a:off x="6651121" y="5041117"/>
                <a:ext cx="198562" cy="2006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9" name="Input penna 118">
                <a:extLst>
                  <a:ext uri="{FF2B5EF4-FFF2-40B4-BE49-F238E27FC236}">
                    <a16:creationId xmlns:a16="http://schemas.microsoft.com/office/drawing/2014/main" id="{3F6A80B2-B899-EC2D-5D87-E6D13FA8984C}"/>
                  </a:ext>
                </a:extLst>
              </p14:cNvPr>
              <p14:cNvContentPartPr/>
              <p14:nvPr/>
            </p14:nvContentPartPr>
            <p14:xfrm>
              <a:off x="6629152" y="5148222"/>
              <a:ext cx="183213" cy="28777"/>
            </p14:xfrm>
          </p:contentPart>
        </mc:Choice>
        <mc:Fallback xmlns="">
          <p:pic>
            <p:nvPicPr>
              <p:cNvPr id="119" name="Input penna 118">
                <a:extLst>
                  <a:ext uri="{FF2B5EF4-FFF2-40B4-BE49-F238E27FC236}">
                    <a16:creationId xmlns:a16="http://schemas.microsoft.com/office/drawing/2014/main" id="{3F6A80B2-B899-EC2D-5D87-E6D13FA8984C}"/>
                  </a:ext>
                </a:extLst>
              </p:cNvPr>
              <p:cNvPicPr/>
              <p:nvPr/>
            </p:nvPicPr>
            <p:blipFill>
              <a:blip r:embed="rId35"/>
              <a:stretch>
                <a:fillRect/>
              </a:stretch>
            </p:blipFill>
            <p:spPr>
              <a:xfrm>
                <a:off x="6611190" y="5130814"/>
                <a:ext cx="218778" cy="639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0" name="Input penna 119">
                <a:extLst>
                  <a:ext uri="{FF2B5EF4-FFF2-40B4-BE49-F238E27FC236}">
                    <a16:creationId xmlns:a16="http://schemas.microsoft.com/office/drawing/2014/main" id="{5FA3C65E-721A-FF4B-BF2B-41BBEB836EA3}"/>
                  </a:ext>
                </a:extLst>
              </p14:cNvPr>
              <p14:cNvContentPartPr/>
              <p14:nvPr/>
            </p14:nvContentPartPr>
            <p14:xfrm>
              <a:off x="6859013" y="5015058"/>
              <a:ext cx="46218" cy="246520"/>
            </p14:xfrm>
          </p:contentPart>
        </mc:Choice>
        <mc:Fallback xmlns="">
          <p:pic>
            <p:nvPicPr>
              <p:cNvPr id="120" name="Input penna 119">
                <a:extLst>
                  <a:ext uri="{FF2B5EF4-FFF2-40B4-BE49-F238E27FC236}">
                    <a16:creationId xmlns:a16="http://schemas.microsoft.com/office/drawing/2014/main" id="{5FA3C65E-721A-FF4B-BF2B-41BBEB836EA3}"/>
                  </a:ext>
                </a:extLst>
              </p:cNvPr>
              <p:cNvPicPr/>
              <p:nvPr/>
            </p:nvPicPr>
            <p:blipFill>
              <a:blip r:embed="rId37"/>
              <a:stretch>
                <a:fillRect/>
              </a:stretch>
            </p:blipFill>
            <p:spPr>
              <a:xfrm>
                <a:off x="6841099" y="4997449"/>
                <a:ext cx="81688" cy="28209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1" name="Input penna 120">
                <a:extLst>
                  <a:ext uri="{FF2B5EF4-FFF2-40B4-BE49-F238E27FC236}">
                    <a16:creationId xmlns:a16="http://schemas.microsoft.com/office/drawing/2014/main" id="{B9899365-3411-AD50-654C-02C0232F147A}"/>
                  </a:ext>
                </a:extLst>
              </p14:cNvPr>
              <p14:cNvContentPartPr/>
              <p14:nvPr/>
            </p14:nvContentPartPr>
            <p14:xfrm>
              <a:off x="6914677" y="5054499"/>
              <a:ext cx="88145" cy="122062"/>
            </p14:xfrm>
          </p:contentPart>
        </mc:Choice>
        <mc:Fallback xmlns="">
          <p:pic>
            <p:nvPicPr>
              <p:cNvPr id="121" name="Input penna 120">
                <a:extLst>
                  <a:ext uri="{FF2B5EF4-FFF2-40B4-BE49-F238E27FC236}">
                    <a16:creationId xmlns:a16="http://schemas.microsoft.com/office/drawing/2014/main" id="{B9899365-3411-AD50-654C-02C0232F147A}"/>
                  </a:ext>
                </a:extLst>
              </p:cNvPr>
              <p:cNvPicPr/>
              <p:nvPr/>
            </p:nvPicPr>
            <p:blipFill>
              <a:blip r:embed="rId39"/>
              <a:stretch>
                <a:fillRect/>
              </a:stretch>
            </p:blipFill>
            <p:spPr>
              <a:xfrm>
                <a:off x="6896761" y="5036549"/>
                <a:ext cx="123618" cy="15760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2" name="Input penna 121">
                <a:extLst>
                  <a:ext uri="{FF2B5EF4-FFF2-40B4-BE49-F238E27FC236}">
                    <a16:creationId xmlns:a16="http://schemas.microsoft.com/office/drawing/2014/main" id="{85EAB06D-3AA2-E7D5-14B8-5FD544436701}"/>
                  </a:ext>
                </a:extLst>
              </p14:cNvPr>
              <p14:cNvContentPartPr/>
              <p14:nvPr/>
            </p14:nvContentPartPr>
            <p14:xfrm>
              <a:off x="6952463" y="5157669"/>
              <a:ext cx="139274" cy="54082"/>
            </p14:xfrm>
          </p:contentPart>
        </mc:Choice>
        <mc:Fallback xmlns="">
          <p:pic>
            <p:nvPicPr>
              <p:cNvPr id="122" name="Input penna 121">
                <a:extLst>
                  <a:ext uri="{FF2B5EF4-FFF2-40B4-BE49-F238E27FC236}">
                    <a16:creationId xmlns:a16="http://schemas.microsoft.com/office/drawing/2014/main" id="{85EAB06D-3AA2-E7D5-14B8-5FD544436701}"/>
                  </a:ext>
                </a:extLst>
              </p:cNvPr>
              <p:cNvPicPr/>
              <p:nvPr/>
            </p:nvPicPr>
            <p:blipFill>
              <a:blip r:embed="rId41"/>
              <a:stretch>
                <a:fillRect/>
              </a:stretch>
            </p:blipFill>
            <p:spPr>
              <a:xfrm>
                <a:off x="6934874" y="5139761"/>
                <a:ext cx="174810" cy="895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 name="Input penna 122">
                <a:extLst>
                  <a:ext uri="{FF2B5EF4-FFF2-40B4-BE49-F238E27FC236}">
                    <a16:creationId xmlns:a16="http://schemas.microsoft.com/office/drawing/2014/main" id="{197A5518-0307-D49E-4700-C7B41C0ED335}"/>
                  </a:ext>
                </a:extLst>
              </p14:cNvPr>
              <p14:cNvContentPartPr/>
              <p14:nvPr/>
            </p14:nvContentPartPr>
            <p14:xfrm>
              <a:off x="7122495" y="5043319"/>
              <a:ext cx="115409" cy="203886"/>
            </p14:xfrm>
          </p:contentPart>
        </mc:Choice>
        <mc:Fallback xmlns="">
          <p:pic>
            <p:nvPicPr>
              <p:cNvPr id="123" name="Input penna 122">
                <a:extLst>
                  <a:ext uri="{FF2B5EF4-FFF2-40B4-BE49-F238E27FC236}">
                    <a16:creationId xmlns:a16="http://schemas.microsoft.com/office/drawing/2014/main" id="{197A5518-0307-D49E-4700-C7B41C0ED335}"/>
                  </a:ext>
                </a:extLst>
              </p:cNvPr>
              <p:cNvPicPr/>
              <p:nvPr/>
            </p:nvPicPr>
            <p:blipFill>
              <a:blip r:embed="rId43"/>
              <a:stretch>
                <a:fillRect/>
              </a:stretch>
            </p:blipFill>
            <p:spPr>
              <a:xfrm>
                <a:off x="7104574" y="5025699"/>
                <a:ext cx="150892" cy="2394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4" name="Input penna 123">
                <a:extLst>
                  <a:ext uri="{FF2B5EF4-FFF2-40B4-BE49-F238E27FC236}">
                    <a16:creationId xmlns:a16="http://schemas.microsoft.com/office/drawing/2014/main" id="{77E86822-64E3-A5DD-CC33-EEB4D7D463D6}"/>
                  </a:ext>
                </a:extLst>
              </p14:cNvPr>
              <p14:cNvContentPartPr/>
              <p14:nvPr/>
            </p14:nvContentPartPr>
            <p14:xfrm>
              <a:off x="7056372" y="5148223"/>
              <a:ext cx="154038" cy="9446"/>
            </p14:xfrm>
          </p:contentPart>
        </mc:Choice>
        <mc:Fallback xmlns="">
          <p:pic>
            <p:nvPicPr>
              <p:cNvPr id="124" name="Input penna 123">
                <a:extLst>
                  <a:ext uri="{FF2B5EF4-FFF2-40B4-BE49-F238E27FC236}">
                    <a16:creationId xmlns:a16="http://schemas.microsoft.com/office/drawing/2014/main" id="{77E86822-64E3-A5DD-CC33-EEB4D7D463D6}"/>
                  </a:ext>
                </a:extLst>
              </p:cNvPr>
              <p:cNvPicPr/>
              <p:nvPr/>
            </p:nvPicPr>
            <p:blipFill>
              <a:blip r:embed="rId45"/>
              <a:stretch>
                <a:fillRect/>
              </a:stretch>
            </p:blipFill>
            <p:spPr>
              <a:xfrm>
                <a:off x="7038778" y="5129709"/>
                <a:ext cx="189585" cy="4685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5" name="Input penna 124">
                <a:extLst>
                  <a:ext uri="{FF2B5EF4-FFF2-40B4-BE49-F238E27FC236}">
                    <a16:creationId xmlns:a16="http://schemas.microsoft.com/office/drawing/2014/main" id="{F87BD2B9-E006-2286-B965-D2BC3E8C341E}"/>
                  </a:ext>
                </a:extLst>
              </p14:cNvPr>
              <p14:cNvContentPartPr/>
              <p14:nvPr/>
            </p14:nvContentPartPr>
            <p14:xfrm>
              <a:off x="7539237" y="5069287"/>
              <a:ext cx="36680" cy="201737"/>
            </p14:xfrm>
          </p:contentPart>
        </mc:Choice>
        <mc:Fallback xmlns="">
          <p:pic>
            <p:nvPicPr>
              <p:cNvPr id="125" name="Input penna 124">
                <a:extLst>
                  <a:ext uri="{FF2B5EF4-FFF2-40B4-BE49-F238E27FC236}">
                    <a16:creationId xmlns:a16="http://schemas.microsoft.com/office/drawing/2014/main" id="{F87BD2B9-E006-2286-B965-D2BC3E8C341E}"/>
                  </a:ext>
                </a:extLst>
              </p:cNvPr>
              <p:cNvPicPr/>
              <p:nvPr/>
            </p:nvPicPr>
            <p:blipFill>
              <a:blip r:embed="rId47"/>
              <a:stretch>
                <a:fillRect/>
              </a:stretch>
            </p:blipFill>
            <p:spPr>
              <a:xfrm>
                <a:off x="7521431" y="5051666"/>
                <a:ext cx="71936" cy="23733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6" name="Input penna 125">
                <a:extLst>
                  <a:ext uri="{FF2B5EF4-FFF2-40B4-BE49-F238E27FC236}">
                    <a16:creationId xmlns:a16="http://schemas.microsoft.com/office/drawing/2014/main" id="{84F37DF4-45EB-85EC-7E4F-D8C7C21BD893}"/>
                  </a:ext>
                </a:extLst>
              </p14:cNvPr>
              <p14:cNvContentPartPr/>
              <p14:nvPr/>
            </p14:nvContentPartPr>
            <p14:xfrm>
              <a:off x="7548681" y="5026165"/>
              <a:ext cx="149260" cy="207073"/>
            </p14:xfrm>
          </p:contentPart>
        </mc:Choice>
        <mc:Fallback xmlns="">
          <p:pic>
            <p:nvPicPr>
              <p:cNvPr id="126" name="Input penna 125">
                <a:extLst>
                  <a:ext uri="{FF2B5EF4-FFF2-40B4-BE49-F238E27FC236}">
                    <a16:creationId xmlns:a16="http://schemas.microsoft.com/office/drawing/2014/main" id="{84F37DF4-45EB-85EC-7E4F-D8C7C21BD893}"/>
                  </a:ext>
                </a:extLst>
              </p:cNvPr>
              <p:cNvPicPr/>
              <p:nvPr/>
            </p:nvPicPr>
            <p:blipFill>
              <a:blip r:embed="rId49"/>
              <a:stretch>
                <a:fillRect/>
              </a:stretch>
            </p:blipFill>
            <p:spPr>
              <a:xfrm>
                <a:off x="7531100" y="5008549"/>
                <a:ext cx="184781" cy="24266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7" name="Input penna 126">
                <a:extLst>
                  <a:ext uri="{FF2B5EF4-FFF2-40B4-BE49-F238E27FC236}">
                    <a16:creationId xmlns:a16="http://schemas.microsoft.com/office/drawing/2014/main" id="{108E7A36-3273-D29F-539F-8ECDF92A1849}"/>
                  </a:ext>
                </a:extLst>
              </p14:cNvPr>
              <p14:cNvContentPartPr/>
              <p14:nvPr/>
            </p14:nvContentPartPr>
            <p14:xfrm>
              <a:off x="6867899" y="5392436"/>
              <a:ext cx="186279" cy="229975"/>
            </p14:xfrm>
          </p:contentPart>
        </mc:Choice>
        <mc:Fallback xmlns="">
          <p:pic>
            <p:nvPicPr>
              <p:cNvPr id="127" name="Input penna 126">
                <a:extLst>
                  <a:ext uri="{FF2B5EF4-FFF2-40B4-BE49-F238E27FC236}">
                    <a16:creationId xmlns:a16="http://schemas.microsoft.com/office/drawing/2014/main" id="{108E7A36-3273-D29F-539F-8ECDF92A1849}"/>
                  </a:ext>
                </a:extLst>
              </p:cNvPr>
              <p:cNvPicPr/>
              <p:nvPr/>
            </p:nvPicPr>
            <p:blipFill>
              <a:blip r:embed="rId51"/>
              <a:stretch>
                <a:fillRect/>
              </a:stretch>
            </p:blipFill>
            <p:spPr>
              <a:xfrm>
                <a:off x="6850278" y="5374829"/>
                <a:ext cx="221881" cy="26554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8" name="Input penna 127">
                <a:extLst>
                  <a:ext uri="{FF2B5EF4-FFF2-40B4-BE49-F238E27FC236}">
                    <a16:creationId xmlns:a16="http://schemas.microsoft.com/office/drawing/2014/main" id="{179EC957-961E-CAA4-46F6-56E3A6AA0BF8}"/>
                  </a:ext>
                </a:extLst>
              </p14:cNvPr>
              <p14:cNvContentPartPr/>
              <p14:nvPr/>
            </p14:nvContentPartPr>
            <p14:xfrm>
              <a:off x="7065817" y="5410161"/>
              <a:ext cx="182707" cy="211055"/>
            </p14:xfrm>
          </p:contentPart>
        </mc:Choice>
        <mc:Fallback xmlns="">
          <p:pic>
            <p:nvPicPr>
              <p:cNvPr id="128" name="Input penna 127">
                <a:extLst>
                  <a:ext uri="{FF2B5EF4-FFF2-40B4-BE49-F238E27FC236}">
                    <a16:creationId xmlns:a16="http://schemas.microsoft.com/office/drawing/2014/main" id="{179EC957-961E-CAA4-46F6-56E3A6AA0BF8}"/>
                  </a:ext>
                </a:extLst>
              </p:cNvPr>
              <p:cNvPicPr/>
              <p:nvPr/>
            </p:nvPicPr>
            <p:blipFill>
              <a:blip r:embed="rId53"/>
              <a:stretch>
                <a:fillRect/>
              </a:stretch>
            </p:blipFill>
            <p:spPr>
              <a:xfrm>
                <a:off x="7047869" y="5392184"/>
                <a:ext cx="218243" cy="24665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9" name="Input penna 128">
                <a:extLst>
                  <a:ext uri="{FF2B5EF4-FFF2-40B4-BE49-F238E27FC236}">
                    <a16:creationId xmlns:a16="http://schemas.microsoft.com/office/drawing/2014/main" id="{2A22E1E9-8F99-815C-146B-1E88CC7A73EA}"/>
                  </a:ext>
                </a:extLst>
              </p14:cNvPr>
              <p14:cNvContentPartPr/>
              <p14:nvPr/>
            </p14:nvContentPartPr>
            <p14:xfrm>
              <a:off x="7084710" y="5469396"/>
              <a:ext cx="166654" cy="9857"/>
            </p14:xfrm>
          </p:contentPart>
        </mc:Choice>
        <mc:Fallback xmlns="">
          <p:pic>
            <p:nvPicPr>
              <p:cNvPr id="129" name="Input penna 128">
                <a:extLst>
                  <a:ext uri="{FF2B5EF4-FFF2-40B4-BE49-F238E27FC236}">
                    <a16:creationId xmlns:a16="http://schemas.microsoft.com/office/drawing/2014/main" id="{2A22E1E9-8F99-815C-146B-1E88CC7A73EA}"/>
                  </a:ext>
                </a:extLst>
              </p:cNvPr>
              <p:cNvPicPr/>
              <p:nvPr/>
            </p:nvPicPr>
            <p:blipFill>
              <a:blip r:embed="rId55"/>
              <a:stretch>
                <a:fillRect/>
              </a:stretch>
            </p:blipFill>
            <p:spPr>
              <a:xfrm>
                <a:off x="7066752" y="5451794"/>
                <a:ext cx="202212" cy="44709"/>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0" name="Input penna 129">
                <a:extLst>
                  <a:ext uri="{FF2B5EF4-FFF2-40B4-BE49-F238E27FC236}">
                    <a16:creationId xmlns:a16="http://schemas.microsoft.com/office/drawing/2014/main" id="{DE78C76B-6C2F-AD2D-2BD3-D66343D3BCBD}"/>
                  </a:ext>
                </a:extLst>
              </p14:cNvPr>
              <p14:cNvContentPartPr/>
              <p14:nvPr/>
            </p14:nvContentPartPr>
            <p14:xfrm>
              <a:off x="7323212" y="5395188"/>
              <a:ext cx="202181" cy="178117"/>
            </p14:xfrm>
          </p:contentPart>
        </mc:Choice>
        <mc:Fallback xmlns="">
          <p:pic>
            <p:nvPicPr>
              <p:cNvPr id="130" name="Input penna 129">
                <a:extLst>
                  <a:ext uri="{FF2B5EF4-FFF2-40B4-BE49-F238E27FC236}">
                    <a16:creationId xmlns:a16="http://schemas.microsoft.com/office/drawing/2014/main" id="{DE78C76B-6C2F-AD2D-2BD3-D66343D3BCBD}"/>
                  </a:ext>
                </a:extLst>
              </p:cNvPr>
              <p:cNvPicPr/>
              <p:nvPr/>
            </p:nvPicPr>
            <p:blipFill>
              <a:blip r:embed="rId57"/>
              <a:stretch>
                <a:fillRect/>
              </a:stretch>
            </p:blipFill>
            <p:spPr>
              <a:xfrm>
                <a:off x="7305256" y="5377233"/>
                <a:ext cx="237733" cy="21366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1" name="Input penna 130">
                <a:extLst>
                  <a:ext uri="{FF2B5EF4-FFF2-40B4-BE49-F238E27FC236}">
                    <a16:creationId xmlns:a16="http://schemas.microsoft.com/office/drawing/2014/main" id="{56D48C26-19A2-7B0A-396D-AA18A8179FC5}"/>
                  </a:ext>
                </a:extLst>
              </p14:cNvPr>
              <p14:cNvContentPartPr/>
              <p14:nvPr/>
            </p14:nvContentPartPr>
            <p14:xfrm>
              <a:off x="7522963" y="5390306"/>
              <a:ext cx="368914" cy="193043"/>
            </p14:xfrm>
          </p:contentPart>
        </mc:Choice>
        <mc:Fallback xmlns="">
          <p:pic>
            <p:nvPicPr>
              <p:cNvPr id="131" name="Input penna 130">
                <a:extLst>
                  <a:ext uri="{FF2B5EF4-FFF2-40B4-BE49-F238E27FC236}">
                    <a16:creationId xmlns:a16="http://schemas.microsoft.com/office/drawing/2014/main" id="{56D48C26-19A2-7B0A-396D-AA18A8179FC5}"/>
                  </a:ext>
                </a:extLst>
              </p:cNvPr>
              <p:cNvPicPr/>
              <p:nvPr/>
            </p:nvPicPr>
            <p:blipFill>
              <a:blip r:embed="rId59"/>
              <a:stretch>
                <a:fillRect/>
              </a:stretch>
            </p:blipFill>
            <p:spPr>
              <a:xfrm>
                <a:off x="7505344" y="5372691"/>
                <a:ext cx="404511" cy="22863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2" name="Input penna 131">
                <a:extLst>
                  <a:ext uri="{FF2B5EF4-FFF2-40B4-BE49-F238E27FC236}">
                    <a16:creationId xmlns:a16="http://schemas.microsoft.com/office/drawing/2014/main" id="{45C16E20-6638-6D2E-05D5-85D75375E764}"/>
                  </a:ext>
                </a:extLst>
              </p14:cNvPr>
              <p14:cNvContentPartPr/>
              <p14:nvPr/>
            </p14:nvContentPartPr>
            <p14:xfrm>
              <a:off x="7734368" y="5469396"/>
              <a:ext cx="151599" cy="9446"/>
            </p14:xfrm>
          </p:contentPart>
        </mc:Choice>
        <mc:Fallback xmlns="">
          <p:pic>
            <p:nvPicPr>
              <p:cNvPr id="132" name="Input penna 131">
                <a:extLst>
                  <a:ext uri="{FF2B5EF4-FFF2-40B4-BE49-F238E27FC236}">
                    <a16:creationId xmlns:a16="http://schemas.microsoft.com/office/drawing/2014/main" id="{45C16E20-6638-6D2E-05D5-85D75375E764}"/>
                  </a:ext>
                </a:extLst>
              </p:cNvPr>
              <p:cNvPicPr/>
              <p:nvPr/>
            </p:nvPicPr>
            <p:blipFill>
              <a:blip r:embed="rId61"/>
              <a:stretch>
                <a:fillRect/>
              </a:stretch>
            </p:blipFill>
            <p:spPr>
              <a:xfrm>
                <a:off x="7716765" y="5451903"/>
                <a:ext cx="187164" cy="44081"/>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 name="Input penna 132">
                <a:extLst>
                  <a:ext uri="{FF2B5EF4-FFF2-40B4-BE49-F238E27FC236}">
                    <a16:creationId xmlns:a16="http://schemas.microsoft.com/office/drawing/2014/main" id="{CD3271AF-F5C1-91C9-55E2-D809C459F2CD}"/>
                  </a:ext>
                </a:extLst>
              </p14:cNvPr>
              <p14:cNvContentPartPr/>
              <p14:nvPr/>
            </p14:nvContentPartPr>
            <p14:xfrm>
              <a:off x="7946072" y="5378189"/>
              <a:ext cx="272030" cy="194328"/>
            </p14:xfrm>
          </p:contentPart>
        </mc:Choice>
        <mc:Fallback xmlns="">
          <p:pic>
            <p:nvPicPr>
              <p:cNvPr id="133" name="Input penna 132">
                <a:extLst>
                  <a:ext uri="{FF2B5EF4-FFF2-40B4-BE49-F238E27FC236}">
                    <a16:creationId xmlns:a16="http://schemas.microsoft.com/office/drawing/2014/main" id="{CD3271AF-F5C1-91C9-55E2-D809C459F2CD}"/>
                  </a:ext>
                </a:extLst>
              </p:cNvPr>
              <p:cNvPicPr/>
              <p:nvPr/>
            </p:nvPicPr>
            <p:blipFill>
              <a:blip r:embed="rId63"/>
              <a:stretch>
                <a:fillRect/>
              </a:stretch>
            </p:blipFill>
            <p:spPr>
              <a:xfrm>
                <a:off x="7928464" y="5360588"/>
                <a:ext cx="307606" cy="22988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4" name="Input penna 133">
                <a:extLst>
                  <a:ext uri="{FF2B5EF4-FFF2-40B4-BE49-F238E27FC236}">
                    <a16:creationId xmlns:a16="http://schemas.microsoft.com/office/drawing/2014/main" id="{DBBA6886-27B4-CF2A-8EBD-1AD57EB8EAED}"/>
                  </a:ext>
                </a:extLst>
              </p14:cNvPr>
              <p14:cNvContentPartPr/>
              <p14:nvPr/>
            </p14:nvContentPartPr>
            <p14:xfrm>
              <a:off x="8237157" y="5081028"/>
              <a:ext cx="61644" cy="123872"/>
            </p14:xfrm>
          </p:contentPart>
        </mc:Choice>
        <mc:Fallback xmlns="">
          <p:pic>
            <p:nvPicPr>
              <p:cNvPr id="134" name="Input penna 133">
                <a:extLst>
                  <a:ext uri="{FF2B5EF4-FFF2-40B4-BE49-F238E27FC236}">
                    <a16:creationId xmlns:a16="http://schemas.microsoft.com/office/drawing/2014/main" id="{DBBA6886-27B4-CF2A-8EBD-1AD57EB8EAED}"/>
                  </a:ext>
                </a:extLst>
              </p:cNvPr>
              <p:cNvPicPr/>
              <p:nvPr/>
            </p:nvPicPr>
            <p:blipFill>
              <a:blip r:embed="rId65"/>
              <a:stretch>
                <a:fillRect/>
              </a:stretch>
            </p:blipFill>
            <p:spPr>
              <a:xfrm>
                <a:off x="8219237" y="5063076"/>
                <a:ext cx="97125" cy="159418"/>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5" name="Input penna 134">
                <a:extLst>
                  <a:ext uri="{FF2B5EF4-FFF2-40B4-BE49-F238E27FC236}">
                    <a16:creationId xmlns:a16="http://schemas.microsoft.com/office/drawing/2014/main" id="{715DDCF8-B549-E72E-28BF-81AE5094EA82}"/>
                  </a:ext>
                </a:extLst>
              </p14:cNvPr>
              <p14:cNvContentPartPr/>
              <p14:nvPr/>
            </p14:nvContentPartPr>
            <p14:xfrm>
              <a:off x="8303281" y="5082192"/>
              <a:ext cx="45818" cy="122707"/>
            </p14:xfrm>
          </p:contentPart>
        </mc:Choice>
        <mc:Fallback xmlns="">
          <p:pic>
            <p:nvPicPr>
              <p:cNvPr id="135" name="Input penna 134">
                <a:extLst>
                  <a:ext uri="{FF2B5EF4-FFF2-40B4-BE49-F238E27FC236}">
                    <a16:creationId xmlns:a16="http://schemas.microsoft.com/office/drawing/2014/main" id="{715DDCF8-B549-E72E-28BF-81AE5094EA82}"/>
                  </a:ext>
                </a:extLst>
              </p:cNvPr>
              <p:cNvPicPr/>
              <p:nvPr/>
            </p:nvPicPr>
            <p:blipFill>
              <a:blip r:embed="rId67"/>
              <a:stretch>
                <a:fillRect/>
              </a:stretch>
            </p:blipFill>
            <p:spPr>
              <a:xfrm>
                <a:off x="8285383" y="5064611"/>
                <a:ext cx="81255" cy="15822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6" name="Input penna 135">
                <a:extLst>
                  <a:ext uri="{FF2B5EF4-FFF2-40B4-BE49-F238E27FC236}">
                    <a16:creationId xmlns:a16="http://schemas.microsoft.com/office/drawing/2014/main" id="{0135C7BB-0C67-0FCA-1E72-166150241A28}"/>
                  </a:ext>
                </a:extLst>
              </p14:cNvPr>
              <p14:cNvContentPartPr/>
              <p14:nvPr/>
            </p14:nvContentPartPr>
            <p14:xfrm>
              <a:off x="6423461" y="5824853"/>
              <a:ext cx="28348" cy="135749"/>
            </p14:xfrm>
          </p:contentPart>
        </mc:Choice>
        <mc:Fallback xmlns="">
          <p:pic>
            <p:nvPicPr>
              <p:cNvPr id="136" name="Input penna 135">
                <a:extLst>
                  <a:ext uri="{FF2B5EF4-FFF2-40B4-BE49-F238E27FC236}">
                    <a16:creationId xmlns:a16="http://schemas.microsoft.com/office/drawing/2014/main" id="{0135C7BB-0C67-0FCA-1E72-166150241A28}"/>
                  </a:ext>
                </a:extLst>
              </p:cNvPr>
              <p:cNvPicPr/>
              <p:nvPr/>
            </p:nvPicPr>
            <p:blipFill>
              <a:blip r:embed="rId69"/>
              <a:stretch>
                <a:fillRect/>
              </a:stretch>
            </p:blipFill>
            <p:spPr>
              <a:xfrm>
                <a:off x="6405743" y="5807256"/>
                <a:ext cx="63429" cy="17130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7" name="Input penna 136">
                <a:extLst>
                  <a:ext uri="{FF2B5EF4-FFF2-40B4-BE49-F238E27FC236}">
                    <a16:creationId xmlns:a16="http://schemas.microsoft.com/office/drawing/2014/main" id="{8F6AD23B-77ED-5471-5554-AEA13A48D812}"/>
                  </a:ext>
                </a:extLst>
              </p14:cNvPr>
              <p14:cNvContentPartPr/>
              <p14:nvPr/>
            </p14:nvContentPartPr>
            <p14:xfrm>
              <a:off x="6270195" y="5781123"/>
              <a:ext cx="239096" cy="28137"/>
            </p14:xfrm>
          </p:contentPart>
        </mc:Choice>
        <mc:Fallback xmlns="">
          <p:pic>
            <p:nvPicPr>
              <p:cNvPr id="137" name="Input penna 136">
                <a:extLst>
                  <a:ext uri="{FF2B5EF4-FFF2-40B4-BE49-F238E27FC236}">
                    <a16:creationId xmlns:a16="http://schemas.microsoft.com/office/drawing/2014/main" id="{8F6AD23B-77ED-5471-5554-AEA13A48D812}"/>
                  </a:ext>
                </a:extLst>
              </p:cNvPr>
              <p:cNvPicPr/>
              <p:nvPr/>
            </p:nvPicPr>
            <p:blipFill>
              <a:blip r:embed="rId71"/>
              <a:stretch>
                <a:fillRect/>
              </a:stretch>
            </p:blipFill>
            <p:spPr>
              <a:xfrm>
                <a:off x="6252577" y="5763315"/>
                <a:ext cx="274691" cy="63397"/>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8" name="Input penna 137">
                <a:extLst>
                  <a:ext uri="{FF2B5EF4-FFF2-40B4-BE49-F238E27FC236}">
                    <a16:creationId xmlns:a16="http://schemas.microsoft.com/office/drawing/2014/main" id="{0DAFF4EF-50AD-33D2-77DD-97BF2F25870E}"/>
                  </a:ext>
                </a:extLst>
              </p14:cNvPr>
              <p14:cNvContentPartPr/>
              <p14:nvPr/>
            </p14:nvContentPartPr>
            <p14:xfrm>
              <a:off x="6593504" y="5795516"/>
              <a:ext cx="225107" cy="155640"/>
            </p14:xfrm>
          </p:contentPart>
        </mc:Choice>
        <mc:Fallback xmlns="">
          <p:pic>
            <p:nvPicPr>
              <p:cNvPr id="138" name="Input penna 137">
                <a:extLst>
                  <a:ext uri="{FF2B5EF4-FFF2-40B4-BE49-F238E27FC236}">
                    <a16:creationId xmlns:a16="http://schemas.microsoft.com/office/drawing/2014/main" id="{0DAFF4EF-50AD-33D2-77DD-97BF2F25870E}"/>
                  </a:ext>
                </a:extLst>
              </p:cNvPr>
              <p:cNvPicPr/>
              <p:nvPr/>
            </p:nvPicPr>
            <p:blipFill>
              <a:blip r:embed="rId73"/>
              <a:stretch>
                <a:fillRect/>
              </a:stretch>
            </p:blipFill>
            <p:spPr>
              <a:xfrm>
                <a:off x="6575524" y="5777903"/>
                <a:ext cx="260707" cy="191225"/>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9" name="Input penna 138">
                <a:extLst>
                  <a:ext uri="{FF2B5EF4-FFF2-40B4-BE49-F238E27FC236}">
                    <a16:creationId xmlns:a16="http://schemas.microsoft.com/office/drawing/2014/main" id="{DA4AD655-9280-7927-D9A1-7530FF948173}"/>
                  </a:ext>
                </a:extLst>
              </p14:cNvPr>
              <p14:cNvContentPartPr/>
              <p14:nvPr/>
            </p14:nvContentPartPr>
            <p14:xfrm>
              <a:off x="6604481" y="5913502"/>
              <a:ext cx="183451" cy="9446"/>
            </p14:xfrm>
          </p:contentPart>
        </mc:Choice>
        <mc:Fallback xmlns="">
          <p:pic>
            <p:nvPicPr>
              <p:cNvPr id="139" name="Input penna 138">
                <a:extLst>
                  <a:ext uri="{FF2B5EF4-FFF2-40B4-BE49-F238E27FC236}">
                    <a16:creationId xmlns:a16="http://schemas.microsoft.com/office/drawing/2014/main" id="{DA4AD655-9280-7927-D9A1-7530FF948173}"/>
                  </a:ext>
                </a:extLst>
              </p:cNvPr>
              <p:cNvPicPr/>
              <p:nvPr/>
            </p:nvPicPr>
            <p:blipFill>
              <a:blip r:embed="rId75"/>
              <a:stretch>
                <a:fillRect/>
              </a:stretch>
            </p:blipFill>
            <p:spPr>
              <a:xfrm>
                <a:off x="6586531" y="5896009"/>
                <a:ext cx="218992" cy="4408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0" name="Input penna 139">
                <a:extLst>
                  <a:ext uri="{FF2B5EF4-FFF2-40B4-BE49-F238E27FC236}">
                    <a16:creationId xmlns:a16="http://schemas.microsoft.com/office/drawing/2014/main" id="{4461446A-921C-162A-20C6-06B8B8F485CF}"/>
                  </a:ext>
                </a:extLst>
              </p14:cNvPr>
              <p14:cNvContentPartPr/>
              <p14:nvPr/>
            </p14:nvContentPartPr>
            <p14:xfrm>
              <a:off x="6886792" y="5780157"/>
              <a:ext cx="242140" cy="189583"/>
            </p14:xfrm>
          </p:contentPart>
        </mc:Choice>
        <mc:Fallback xmlns="">
          <p:pic>
            <p:nvPicPr>
              <p:cNvPr id="140" name="Input penna 139">
                <a:extLst>
                  <a:ext uri="{FF2B5EF4-FFF2-40B4-BE49-F238E27FC236}">
                    <a16:creationId xmlns:a16="http://schemas.microsoft.com/office/drawing/2014/main" id="{4461446A-921C-162A-20C6-06B8B8F485CF}"/>
                  </a:ext>
                </a:extLst>
              </p:cNvPr>
              <p:cNvPicPr/>
              <p:nvPr/>
            </p:nvPicPr>
            <p:blipFill>
              <a:blip r:embed="rId77"/>
              <a:stretch>
                <a:fillRect/>
              </a:stretch>
            </p:blipFill>
            <p:spPr>
              <a:xfrm>
                <a:off x="6869188" y="5762563"/>
                <a:ext cx="277707" cy="22513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1" name="Input penna 140">
                <a:extLst>
                  <a:ext uri="{FF2B5EF4-FFF2-40B4-BE49-F238E27FC236}">
                    <a16:creationId xmlns:a16="http://schemas.microsoft.com/office/drawing/2014/main" id="{EE70A0EA-857B-6AD9-B413-60643A3FF533}"/>
                  </a:ext>
                </a:extLst>
              </p14:cNvPr>
              <p14:cNvContentPartPr/>
              <p14:nvPr/>
            </p14:nvContentPartPr>
            <p14:xfrm>
              <a:off x="7176671" y="5856693"/>
              <a:ext cx="109221" cy="115037"/>
            </p14:xfrm>
          </p:contentPart>
        </mc:Choice>
        <mc:Fallback xmlns="">
          <p:pic>
            <p:nvPicPr>
              <p:cNvPr id="141" name="Input penna 140">
                <a:extLst>
                  <a:ext uri="{FF2B5EF4-FFF2-40B4-BE49-F238E27FC236}">
                    <a16:creationId xmlns:a16="http://schemas.microsoft.com/office/drawing/2014/main" id="{EE70A0EA-857B-6AD9-B413-60643A3FF533}"/>
                  </a:ext>
                </a:extLst>
              </p:cNvPr>
              <p:cNvPicPr/>
              <p:nvPr/>
            </p:nvPicPr>
            <p:blipFill>
              <a:blip r:embed="rId79"/>
              <a:stretch>
                <a:fillRect/>
              </a:stretch>
            </p:blipFill>
            <p:spPr>
              <a:xfrm>
                <a:off x="7159066" y="5838774"/>
                <a:ext cx="144790" cy="15051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2" name="Input penna 141">
                <a:extLst>
                  <a:ext uri="{FF2B5EF4-FFF2-40B4-BE49-F238E27FC236}">
                    <a16:creationId xmlns:a16="http://schemas.microsoft.com/office/drawing/2014/main" id="{5376BCA0-EAE2-17BC-93EE-B97F4939E945}"/>
                  </a:ext>
                </a:extLst>
              </p14:cNvPr>
              <p14:cNvContentPartPr/>
              <p14:nvPr/>
            </p14:nvContentPartPr>
            <p14:xfrm>
              <a:off x="7377545" y="5843579"/>
              <a:ext cx="133907" cy="183705"/>
            </p14:xfrm>
          </p:contentPart>
        </mc:Choice>
        <mc:Fallback xmlns="">
          <p:pic>
            <p:nvPicPr>
              <p:cNvPr id="142" name="Input penna 141">
                <a:extLst>
                  <a:ext uri="{FF2B5EF4-FFF2-40B4-BE49-F238E27FC236}">
                    <a16:creationId xmlns:a16="http://schemas.microsoft.com/office/drawing/2014/main" id="{5376BCA0-EAE2-17BC-93EE-B97F4939E945}"/>
                  </a:ext>
                </a:extLst>
              </p:cNvPr>
              <p:cNvPicPr/>
              <p:nvPr/>
            </p:nvPicPr>
            <p:blipFill>
              <a:blip r:embed="rId81"/>
              <a:stretch>
                <a:fillRect/>
              </a:stretch>
            </p:blipFill>
            <p:spPr>
              <a:xfrm>
                <a:off x="7359595" y="5825604"/>
                <a:ext cx="169448" cy="21929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3" name="Input penna 142">
                <a:extLst>
                  <a:ext uri="{FF2B5EF4-FFF2-40B4-BE49-F238E27FC236}">
                    <a16:creationId xmlns:a16="http://schemas.microsoft.com/office/drawing/2014/main" id="{D042B95C-6C71-C359-9201-C0CBCCE89182}"/>
                  </a:ext>
                </a:extLst>
              </p14:cNvPr>
              <p14:cNvContentPartPr/>
              <p14:nvPr/>
            </p14:nvContentPartPr>
            <p14:xfrm>
              <a:off x="7320867" y="5914231"/>
              <a:ext cx="249959" cy="9446"/>
            </p14:xfrm>
          </p:contentPart>
        </mc:Choice>
        <mc:Fallback xmlns="">
          <p:pic>
            <p:nvPicPr>
              <p:cNvPr id="143" name="Input penna 142">
                <a:extLst>
                  <a:ext uri="{FF2B5EF4-FFF2-40B4-BE49-F238E27FC236}">
                    <a16:creationId xmlns:a16="http://schemas.microsoft.com/office/drawing/2014/main" id="{D042B95C-6C71-C359-9201-C0CBCCE89182}"/>
                  </a:ext>
                </a:extLst>
              </p:cNvPr>
              <p:cNvPicPr/>
              <p:nvPr/>
            </p:nvPicPr>
            <p:blipFill>
              <a:blip r:embed="rId83"/>
              <a:stretch>
                <a:fillRect/>
              </a:stretch>
            </p:blipFill>
            <p:spPr>
              <a:xfrm>
                <a:off x="7303244" y="5895339"/>
                <a:ext cx="285565" cy="4685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4" name="Input penna 143">
                <a:extLst>
                  <a:ext uri="{FF2B5EF4-FFF2-40B4-BE49-F238E27FC236}">
                    <a16:creationId xmlns:a16="http://schemas.microsoft.com/office/drawing/2014/main" id="{5A27195D-2110-1DA5-D018-79280DB443C9}"/>
                  </a:ext>
                </a:extLst>
              </p14:cNvPr>
              <p14:cNvContentPartPr/>
              <p14:nvPr/>
            </p14:nvContentPartPr>
            <p14:xfrm>
              <a:off x="7558493" y="5770798"/>
              <a:ext cx="242484" cy="208697"/>
            </p14:xfrm>
          </p:contentPart>
        </mc:Choice>
        <mc:Fallback xmlns="">
          <p:pic>
            <p:nvPicPr>
              <p:cNvPr id="144" name="Input penna 143">
                <a:extLst>
                  <a:ext uri="{FF2B5EF4-FFF2-40B4-BE49-F238E27FC236}">
                    <a16:creationId xmlns:a16="http://schemas.microsoft.com/office/drawing/2014/main" id="{5A27195D-2110-1DA5-D018-79280DB443C9}"/>
                  </a:ext>
                </a:extLst>
              </p:cNvPr>
              <p:cNvPicPr/>
              <p:nvPr/>
            </p:nvPicPr>
            <p:blipFill>
              <a:blip r:embed="rId85"/>
              <a:stretch>
                <a:fillRect/>
              </a:stretch>
            </p:blipFill>
            <p:spPr>
              <a:xfrm>
                <a:off x="7540531" y="5752838"/>
                <a:ext cx="278048" cy="244258"/>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5" name="Input penna 144">
                <a:extLst>
                  <a:ext uri="{FF2B5EF4-FFF2-40B4-BE49-F238E27FC236}">
                    <a16:creationId xmlns:a16="http://schemas.microsoft.com/office/drawing/2014/main" id="{9E4CD0F6-082C-C05B-366A-A53746070C65}"/>
                  </a:ext>
                </a:extLst>
              </p14:cNvPr>
              <p14:cNvContentPartPr/>
              <p14:nvPr/>
            </p14:nvContentPartPr>
            <p14:xfrm>
              <a:off x="6043050" y="1876965"/>
              <a:ext cx="248794" cy="324017"/>
            </p14:xfrm>
          </p:contentPart>
        </mc:Choice>
        <mc:Fallback xmlns="">
          <p:pic>
            <p:nvPicPr>
              <p:cNvPr id="145" name="Input penna 144">
                <a:extLst>
                  <a:ext uri="{FF2B5EF4-FFF2-40B4-BE49-F238E27FC236}">
                    <a16:creationId xmlns:a16="http://schemas.microsoft.com/office/drawing/2014/main" id="{9E4CD0F6-082C-C05B-366A-A53746070C65}"/>
                  </a:ext>
                </a:extLst>
              </p:cNvPr>
              <p:cNvPicPr/>
              <p:nvPr/>
            </p:nvPicPr>
            <p:blipFill>
              <a:blip r:embed="rId87"/>
              <a:stretch>
                <a:fillRect/>
              </a:stretch>
            </p:blipFill>
            <p:spPr>
              <a:xfrm>
                <a:off x="6025433" y="1858984"/>
                <a:ext cx="284387" cy="359619"/>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6" name="Input penna 145">
                <a:extLst>
                  <a:ext uri="{FF2B5EF4-FFF2-40B4-BE49-F238E27FC236}">
                    <a16:creationId xmlns:a16="http://schemas.microsoft.com/office/drawing/2014/main" id="{0AEE1988-6E2C-3F9E-51E5-FC4113E91637}"/>
                  </a:ext>
                </a:extLst>
              </p14:cNvPr>
              <p14:cNvContentPartPr/>
              <p14:nvPr/>
            </p14:nvContentPartPr>
            <p14:xfrm>
              <a:off x="6140082" y="2048378"/>
              <a:ext cx="194666" cy="11166"/>
            </p14:xfrm>
          </p:contentPart>
        </mc:Choice>
        <mc:Fallback xmlns="">
          <p:pic>
            <p:nvPicPr>
              <p:cNvPr id="146" name="Input penna 145">
                <a:extLst>
                  <a:ext uri="{FF2B5EF4-FFF2-40B4-BE49-F238E27FC236}">
                    <a16:creationId xmlns:a16="http://schemas.microsoft.com/office/drawing/2014/main" id="{0AEE1988-6E2C-3F9E-51E5-FC4113E91637}"/>
                  </a:ext>
                </a:extLst>
              </p:cNvPr>
              <p:cNvPicPr/>
              <p:nvPr/>
            </p:nvPicPr>
            <p:blipFill>
              <a:blip r:embed="rId89"/>
              <a:stretch>
                <a:fillRect/>
              </a:stretch>
            </p:blipFill>
            <p:spPr>
              <a:xfrm>
                <a:off x="6122124" y="2030931"/>
                <a:ext cx="230223" cy="45711"/>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7" name="Input penna 146">
                <a:extLst>
                  <a:ext uri="{FF2B5EF4-FFF2-40B4-BE49-F238E27FC236}">
                    <a16:creationId xmlns:a16="http://schemas.microsoft.com/office/drawing/2014/main" id="{F2AE262B-CE5B-18BA-6186-CDBC3E3A4598}"/>
                  </a:ext>
                </a:extLst>
              </p14:cNvPr>
              <p14:cNvContentPartPr/>
              <p14:nvPr/>
            </p14:nvContentPartPr>
            <p14:xfrm>
              <a:off x="6347900" y="1975865"/>
              <a:ext cx="176442" cy="190631"/>
            </p14:xfrm>
          </p:contentPart>
        </mc:Choice>
        <mc:Fallback xmlns="">
          <p:pic>
            <p:nvPicPr>
              <p:cNvPr id="147" name="Input penna 146">
                <a:extLst>
                  <a:ext uri="{FF2B5EF4-FFF2-40B4-BE49-F238E27FC236}">
                    <a16:creationId xmlns:a16="http://schemas.microsoft.com/office/drawing/2014/main" id="{F2AE262B-CE5B-18BA-6186-CDBC3E3A4598}"/>
                  </a:ext>
                </a:extLst>
              </p:cNvPr>
              <p:cNvPicPr/>
              <p:nvPr/>
            </p:nvPicPr>
            <p:blipFill>
              <a:blip r:embed="rId91"/>
              <a:stretch>
                <a:fillRect/>
              </a:stretch>
            </p:blipFill>
            <p:spPr>
              <a:xfrm>
                <a:off x="6330292" y="1957915"/>
                <a:ext cx="212018" cy="22617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8" name="Input penna 147">
                <a:extLst>
                  <a:ext uri="{FF2B5EF4-FFF2-40B4-BE49-F238E27FC236}">
                    <a16:creationId xmlns:a16="http://schemas.microsoft.com/office/drawing/2014/main" id="{D10E252B-B2B4-5300-C9CA-FAE945ACC5E1}"/>
                  </a:ext>
                </a:extLst>
              </p14:cNvPr>
              <p14:cNvContentPartPr/>
              <p14:nvPr/>
            </p14:nvContentPartPr>
            <p14:xfrm>
              <a:off x="6322014" y="2115966"/>
              <a:ext cx="227488" cy="13057"/>
            </p14:xfrm>
          </p:contentPart>
        </mc:Choice>
        <mc:Fallback xmlns="">
          <p:pic>
            <p:nvPicPr>
              <p:cNvPr id="148" name="Input penna 147">
                <a:extLst>
                  <a:ext uri="{FF2B5EF4-FFF2-40B4-BE49-F238E27FC236}">
                    <a16:creationId xmlns:a16="http://schemas.microsoft.com/office/drawing/2014/main" id="{D10E252B-B2B4-5300-C9CA-FAE945ACC5E1}"/>
                  </a:ext>
                </a:extLst>
              </p:cNvPr>
              <p:cNvPicPr/>
              <p:nvPr/>
            </p:nvPicPr>
            <p:blipFill>
              <a:blip r:embed="rId93"/>
              <a:stretch>
                <a:fillRect/>
              </a:stretch>
            </p:blipFill>
            <p:spPr>
              <a:xfrm>
                <a:off x="6304404" y="2098674"/>
                <a:ext cx="263067" cy="47993"/>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9" name="Input penna 148">
                <a:extLst>
                  <a:ext uri="{FF2B5EF4-FFF2-40B4-BE49-F238E27FC236}">
                    <a16:creationId xmlns:a16="http://schemas.microsoft.com/office/drawing/2014/main" id="{1F109151-7EF5-1880-24AA-6611DBAB14FD}"/>
                  </a:ext>
                </a:extLst>
              </p14:cNvPr>
              <p14:cNvContentPartPr/>
              <p14:nvPr/>
            </p14:nvContentPartPr>
            <p14:xfrm>
              <a:off x="6606711" y="1999713"/>
              <a:ext cx="240729" cy="191824"/>
            </p14:xfrm>
          </p:contentPart>
        </mc:Choice>
        <mc:Fallback xmlns="">
          <p:pic>
            <p:nvPicPr>
              <p:cNvPr id="149" name="Input penna 148">
                <a:extLst>
                  <a:ext uri="{FF2B5EF4-FFF2-40B4-BE49-F238E27FC236}">
                    <a16:creationId xmlns:a16="http://schemas.microsoft.com/office/drawing/2014/main" id="{1F109151-7EF5-1880-24AA-6611DBAB14FD}"/>
                  </a:ext>
                </a:extLst>
              </p:cNvPr>
              <p:cNvPicPr/>
              <p:nvPr/>
            </p:nvPicPr>
            <p:blipFill>
              <a:blip r:embed="rId95"/>
              <a:stretch>
                <a:fillRect/>
              </a:stretch>
            </p:blipFill>
            <p:spPr>
              <a:xfrm>
                <a:off x="6588746" y="1982111"/>
                <a:ext cx="276299" cy="227387"/>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0" name="Input penna 149">
                <a:extLst>
                  <a:ext uri="{FF2B5EF4-FFF2-40B4-BE49-F238E27FC236}">
                    <a16:creationId xmlns:a16="http://schemas.microsoft.com/office/drawing/2014/main" id="{80050D34-CFB6-9607-5831-34B31B8A482D}"/>
                  </a:ext>
                </a:extLst>
              </p14:cNvPr>
              <p14:cNvContentPartPr/>
              <p14:nvPr/>
            </p14:nvContentPartPr>
            <p14:xfrm>
              <a:off x="6832535" y="2013809"/>
              <a:ext cx="281355" cy="198756"/>
            </p14:xfrm>
          </p:contentPart>
        </mc:Choice>
        <mc:Fallback xmlns="">
          <p:pic>
            <p:nvPicPr>
              <p:cNvPr id="150" name="Input penna 149">
                <a:extLst>
                  <a:ext uri="{FF2B5EF4-FFF2-40B4-BE49-F238E27FC236}">
                    <a16:creationId xmlns:a16="http://schemas.microsoft.com/office/drawing/2014/main" id="{80050D34-CFB6-9607-5831-34B31B8A482D}"/>
                  </a:ext>
                </a:extLst>
              </p:cNvPr>
              <p:cNvPicPr/>
              <p:nvPr/>
            </p:nvPicPr>
            <p:blipFill>
              <a:blip r:embed="rId97"/>
              <a:stretch>
                <a:fillRect/>
              </a:stretch>
            </p:blipFill>
            <p:spPr>
              <a:xfrm>
                <a:off x="6814928" y="1995838"/>
                <a:ext cx="316929" cy="23433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1" name="Input penna 150">
                <a:extLst>
                  <a:ext uri="{FF2B5EF4-FFF2-40B4-BE49-F238E27FC236}">
                    <a16:creationId xmlns:a16="http://schemas.microsoft.com/office/drawing/2014/main" id="{DFDBB822-24F4-7805-CC8C-9E482046D7F3}"/>
                  </a:ext>
                </a:extLst>
              </p14:cNvPr>
              <p14:cNvContentPartPr/>
              <p14:nvPr/>
            </p14:nvContentPartPr>
            <p14:xfrm>
              <a:off x="7160280" y="1934789"/>
              <a:ext cx="163017" cy="263243"/>
            </p14:xfrm>
          </p:contentPart>
        </mc:Choice>
        <mc:Fallback xmlns="">
          <p:pic>
            <p:nvPicPr>
              <p:cNvPr id="151" name="Input penna 150">
                <a:extLst>
                  <a:ext uri="{FF2B5EF4-FFF2-40B4-BE49-F238E27FC236}">
                    <a16:creationId xmlns:a16="http://schemas.microsoft.com/office/drawing/2014/main" id="{DFDBB822-24F4-7805-CC8C-9E482046D7F3}"/>
                  </a:ext>
                </a:extLst>
              </p:cNvPr>
              <p:cNvPicPr/>
              <p:nvPr/>
            </p:nvPicPr>
            <p:blipFill>
              <a:blip r:embed="rId99"/>
              <a:stretch>
                <a:fillRect/>
              </a:stretch>
            </p:blipFill>
            <p:spPr>
              <a:xfrm>
                <a:off x="7142686" y="1916808"/>
                <a:ext cx="198565" cy="298846"/>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2" name="Input penna 151">
                <a:extLst>
                  <a:ext uri="{FF2B5EF4-FFF2-40B4-BE49-F238E27FC236}">
                    <a16:creationId xmlns:a16="http://schemas.microsoft.com/office/drawing/2014/main" id="{45C094C7-EC2A-1D5D-D0E6-FCAF9B022E9D}"/>
                  </a:ext>
                </a:extLst>
              </p14:cNvPr>
              <p14:cNvContentPartPr/>
              <p14:nvPr/>
            </p14:nvContentPartPr>
            <p14:xfrm>
              <a:off x="7158145" y="2023253"/>
              <a:ext cx="177445" cy="26589"/>
            </p14:xfrm>
          </p:contentPart>
        </mc:Choice>
        <mc:Fallback xmlns="">
          <p:pic>
            <p:nvPicPr>
              <p:cNvPr id="152" name="Input penna 151">
                <a:extLst>
                  <a:ext uri="{FF2B5EF4-FFF2-40B4-BE49-F238E27FC236}">
                    <a16:creationId xmlns:a16="http://schemas.microsoft.com/office/drawing/2014/main" id="{45C094C7-EC2A-1D5D-D0E6-FCAF9B022E9D}"/>
                  </a:ext>
                </a:extLst>
              </p:cNvPr>
              <p:cNvPicPr/>
              <p:nvPr/>
            </p:nvPicPr>
            <p:blipFill>
              <a:blip r:embed="rId101"/>
              <a:stretch>
                <a:fillRect/>
              </a:stretch>
            </p:blipFill>
            <p:spPr>
              <a:xfrm>
                <a:off x="7140544" y="2005882"/>
                <a:ext cx="213006" cy="61686"/>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3" name="Input penna 152">
                <a:extLst>
                  <a:ext uri="{FF2B5EF4-FFF2-40B4-BE49-F238E27FC236}">
                    <a16:creationId xmlns:a16="http://schemas.microsoft.com/office/drawing/2014/main" id="{594ABD17-8354-BD0A-456D-E6D7526156DE}"/>
                  </a:ext>
                </a:extLst>
              </p14:cNvPr>
              <p14:cNvContentPartPr/>
              <p14:nvPr/>
            </p14:nvContentPartPr>
            <p14:xfrm>
              <a:off x="7426705" y="1872570"/>
              <a:ext cx="389197" cy="281181"/>
            </p14:xfrm>
          </p:contentPart>
        </mc:Choice>
        <mc:Fallback xmlns="">
          <p:pic>
            <p:nvPicPr>
              <p:cNvPr id="153" name="Input penna 152">
                <a:extLst>
                  <a:ext uri="{FF2B5EF4-FFF2-40B4-BE49-F238E27FC236}">
                    <a16:creationId xmlns:a16="http://schemas.microsoft.com/office/drawing/2014/main" id="{594ABD17-8354-BD0A-456D-E6D7526156DE}"/>
                  </a:ext>
                </a:extLst>
              </p:cNvPr>
              <p:cNvPicPr/>
              <p:nvPr/>
            </p:nvPicPr>
            <p:blipFill>
              <a:blip r:embed="rId103"/>
              <a:stretch>
                <a:fillRect/>
              </a:stretch>
            </p:blipFill>
            <p:spPr>
              <a:xfrm>
                <a:off x="7408720" y="1854951"/>
                <a:ext cx="424807" cy="316778"/>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62" name="Input penna 161">
                <a:extLst>
                  <a:ext uri="{FF2B5EF4-FFF2-40B4-BE49-F238E27FC236}">
                    <a16:creationId xmlns:a16="http://schemas.microsoft.com/office/drawing/2014/main" id="{05CF43A9-D71C-1337-3D7C-F636B160B7F0}"/>
                  </a:ext>
                </a:extLst>
              </p14:cNvPr>
              <p14:cNvContentPartPr/>
              <p14:nvPr/>
            </p14:nvContentPartPr>
            <p14:xfrm>
              <a:off x="5977359" y="3224773"/>
              <a:ext cx="278697" cy="270350"/>
            </p14:xfrm>
          </p:contentPart>
        </mc:Choice>
        <mc:Fallback xmlns="">
          <p:pic>
            <p:nvPicPr>
              <p:cNvPr id="162" name="Input penna 161">
                <a:extLst>
                  <a:ext uri="{FF2B5EF4-FFF2-40B4-BE49-F238E27FC236}">
                    <a16:creationId xmlns:a16="http://schemas.microsoft.com/office/drawing/2014/main" id="{05CF43A9-D71C-1337-3D7C-F636B160B7F0}"/>
                  </a:ext>
                </a:extLst>
              </p:cNvPr>
              <p:cNvPicPr/>
              <p:nvPr/>
            </p:nvPicPr>
            <p:blipFill>
              <a:blip r:embed="rId105"/>
              <a:stretch>
                <a:fillRect/>
              </a:stretch>
            </p:blipFill>
            <p:spPr>
              <a:xfrm>
                <a:off x="5959738" y="3206798"/>
                <a:ext cx="314298" cy="305941"/>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3" name="Input penna 162">
                <a:extLst>
                  <a:ext uri="{FF2B5EF4-FFF2-40B4-BE49-F238E27FC236}">
                    <a16:creationId xmlns:a16="http://schemas.microsoft.com/office/drawing/2014/main" id="{F06F05CE-BA91-59A4-222E-060E89D6182D}"/>
                  </a:ext>
                </a:extLst>
              </p14:cNvPr>
              <p14:cNvContentPartPr/>
              <p14:nvPr/>
            </p14:nvContentPartPr>
            <p14:xfrm>
              <a:off x="6022985" y="3381768"/>
              <a:ext cx="161050" cy="26975"/>
            </p14:xfrm>
          </p:contentPart>
        </mc:Choice>
        <mc:Fallback xmlns="">
          <p:pic>
            <p:nvPicPr>
              <p:cNvPr id="163" name="Input penna 162">
                <a:extLst>
                  <a:ext uri="{FF2B5EF4-FFF2-40B4-BE49-F238E27FC236}">
                    <a16:creationId xmlns:a16="http://schemas.microsoft.com/office/drawing/2014/main" id="{F06F05CE-BA91-59A4-222E-060E89D6182D}"/>
                  </a:ext>
                </a:extLst>
              </p:cNvPr>
              <p:cNvPicPr/>
              <p:nvPr/>
            </p:nvPicPr>
            <p:blipFill>
              <a:blip r:embed="rId107"/>
              <a:stretch>
                <a:fillRect/>
              </a:stretch>
            </p:blipFill>
            <p:spPr>
              <a:xfrm>
                <a:off x="6005011" y="3364376"/>
                <a:ext cx="196639" cy="62113"/>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4" name="Input penna 163">
                <a:extLst>
                  <a:ext uri="{FF2B5EF4-FFF2-40B4-BE49-F238E27FC236}">
                    <a16:creationId xmlns:a16="http://schemas.microsoft.com/office/drawing/2014/main" id="{08C8EFC3-D88D-F991-4E81-7278247ACA1C}"/>
                  </a:ext>
                </a:extLst>
              </p14:cNvPr>
              <p14:cNvContentPartPr/>
              <p14:nvPr/>
            </p14:nvContentPartPr>
            <p14:xfrm>
              <a:off x="6274683" y="3296752"/>
              <a:ext cx="173351" cy="175034"/>
            </p14:xfrm>
          </p:contentPart>
        </mc:Choice>
        <mc:Fallback xmlns="">
          <p:pic>
            <p:nvPicPr>
              <p:cNvPr id="164" name="Input penna 163">
                <a:extLst>
                  <a:ext uri="{FF2B5EF4-FFF2-40B4-BE49-F238E27FC236}">
                    <a16:creationId xmlns:a16="http://schemas.microsoft.com/office/drawing/2014/main" id="{08C8EFC3-D88D-F991-4E81-7278247ACA1C}"/>
                  </a:ext>
                </a:extLst>
              </p:cNvPr>
              <p:cNvPicPr/>
              <p:nvPr/>
            </p:nvPicPr>
            <p:blipFill>
              <a:blip r:embed="rId109"/>
              <a:stretch>
                <a:fillRect/>
              </a:stretch>
            </p:blipFill>
            <p:spPr>
              <a:xfrm>
                <a:off x="6256738" y="3279141"/>
                <a:ext cx="208883" cy="210616"/>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5" name="Input penna 164">
                <a:extLst>
                  <a:ext uri="{FF2B5EF4-FFF2-40B4-BE49-F238E27FC236}">
                    <a16:creationId xmlns:a16="http://schemas.microsoft.com/office/drawing/2014/main" id="{5D266F8D-91E0-FFAD-B0EC-AB786556F046}"/>
                  </a:ext>
                </a:extLst>
              </p14:cNvPr>
              <p14:cNvContentPartPr/>
              <p14:nvPr/>
            </p14:nvContentPartPr>
            <p14:xfrm>
              <a:off x="6472858" y="3325952"/>
              <a:ext cx="270370" cy="180602"/>
            </p14:xfrm>
          </p:contentPart>
        </mc:Choice>
        <mc:Fallback xmlns="">
          <p:pic>
            <p:nvPicPr>
              <p:cNvPr id="165" name="Input penna 164">
                <a:extLst>
                  <a:ext uri="{FF2B5EF4-FFF2-40B4-BE49-F238E27FC236}">
                    <a16:creationId xmlns:a16="http://schemas.microsoft.com/office/drawing/2014/main" id="{5D266F8D-91E0-FFAD-B0EC-AB786556F046}"/>
                  </a:ext>
                </a:extLst>
              </p:cNvPr>
              <p:cNvPicPr/>
              <p:nvPr/>
            </p:nvPicPr>
            <p:blipFill>
              <a:blip r:embed="rId111"/>
              <a:stretch>
                <a:fillRect/>
              </a:stretch>
            </p:blipFill>
            <p:spPr>
              <a:xfrm>
                <a:off x="6454881" y="3308359"/>
                <a:ext cx="305964" cy="21614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6" name="Input penna 165">
                <a:extLst>
                  <a:ext uri="{FF2B5EF4-FFF2-40B4-BE49-F238E27FC236}">
                    <a16:creationId xmlns:a16="http://schemas.microsoft.com/office/drawing/2014/main" id="{6D88EE27-BF84-3F4A-288E-A6A43D70EB07}"/>
                  </a:ext>
                </a:extLst>
              </p14:cNvPr>
              <p14:cNvContentPartPr/>
              <p14:nvPr/>
            </p14:nvContentPartPr>
            <p14:xfrm>
              <a:off x="6770839" y="3362875"/>
              <a:ext cx="360688" cy="166195"/>
            </p14:xfrm>
          </p:contentPart>
        </mc:Choice>
        <mc:Fallback xmlns="">
          <p:pic>
            <p:nvPicPr>
              <p:cNvPr id="166" name="Input penna 165">
                <a:extLst>
                  <a:ext uri="{FF2B5EF4-FFF2-40B4-BE49-F238E27FC236}">
                    <a16:creationId xmlns:a16="http://schemas.microsoft.com/office/drawing/2014/main" id="{6D88EE27-BF84-3F4A-288E-A6A43D70EB07}"/>
                  </a:ext>
                </a:extLst>
              </p:cNvPr>
              <p:cNvPicPr/>
              <p:nvPr/>
            </p:nvPicPr>
            <p:blipFill>
              <a:blip r:embed="rId113"/>
              <a:stretch>
                <a:fillRect/>
              </a:stretch>
            </p:blipFill>
            <p:spPr>
              <a:xfrm>
                <a:off x="6752859" y="3344927"/>
                <a:ext cx="396289" cy="20173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7" name="Input penna 166">
                <a:extLst>
                  <a:ext uri="{FF2B5EF4-FFF2-40B4-BE49-F238E27FC236}">
                    <a16:creationId xmlns:a16="http://schemas.microsoft.com/office/drawing/2014/main" id="{522126BB-6B68-29FD-FBB7-6EA5BD24C203}"/>
                  </a:ext>
                </a:extLst>
              </p14:cNvPr>
              <p14:cNvContentPartPr/>
              <p14:nvPr/>
            </p14:nvContentPartPr>
            <p14:xfrm>
              <a:off x="7146212" y="3325090"/>
              <a:ext cx="185990" cy="206849"/>
            </p14:xfrm>
          </p:contentPart>
        </mc:Choice>
        <mc:Fallback xmlns="">
          <p:pic>
            <p:nvPicPr>
              <p:cNvPr id="167" name="Input penna 166">
                <a:extLst>
                  <a:ext uri="{FF2B5EF4-FFF2-40B4-BE49-F238E27FC236}">
                    <a16:creationId xmlns:a16="http://schemas.microsoft.com/office/drawing/2014/main" id="{522126BB-6B68-29FD-FBB7-6EA5BD24C203}"/>
                  </a:ext>
                </a:extLst>
              </p:cNvPr>
              <p:cNvPicPr/>
              <p:nvPr/>
            </p:nvPicPr>
            <p:blipFill>
              <a:blip r:embed="rId115"/>
              <a:stretch>
                <a:fillRect/>
              </a:stretch>
            </p:blipFill>
            <p:spPr>
              <a:xfrm>
                <a:off x="7128618" y="3307134"/>
                <a:ext cx="221536" cy="242401"/>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8" name="Input penna 167">
                <a:extLst>
                  <a:ext uri="{FF2B5EF4-FFF2-40B4-BE49-F238E27FC236}">
                    <a16:creationId xmlns:a16="http://schemas.microsoft.com/office/drawing/2014/main" id="{F40426AF-99BB-C7E6-3E5D-45F8CF4EDA8E}"/>
                  </a:ext>
                </a:extLst>
              </p14:cNvPr>
              <p14:cNvContentPartPr/>
              <p14:nvPr/>
            </p14:nvContentPartPr>
            <p14:xfrm>
              <a:off x="7290966" y="3325267"/>
              <a:ext cx="407753" cy="226534"/>
            </p14:xfrm>
          </p:contentPart>
        </mc:Choice>
        <mc:Fallback xmlns="">
          <p:pic>
            <p:nvPicPr>
              <p:cNvPr id="168" name="Input penna 167">
                <a:extLst>
                  <a:ext uri="{FF2B5EF4-FFF2-40B4-BE49-F238E27FC236}">
                    <a16:creationId xmlns:a16="http://schemas.microsoft.com/office/drawing/2014/main" id="{F40426AF-99BB-C7E6-3E5D-45F8CF4EDA8E}"/>
                  </a:ext>
                </a:extLst>
              </p:cNvPr>
              <p:cNvPicPr/>
              <p:nvPr/>
            </p:nvPicPr>
            <p:blipFill>
              <a:blip r:embed="rId117"/>
              <a:stretch>
                <a:fillRect/>
              </a:stretch>
            </p:blipFill>
            <p:spPr>
              <a:xfrm>
                <a:off x="7273347" y="3307648"/>
                <a:ext cx="443350" cy="262132"/>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9" name="Input penna 168">
                <a:extLst>
                  <a:ext uri="{FF2B5EF4-FFF2-40B4-BE49-F238E27FC236}">
                    <a16:creationId xmlns:a16="http://schemas.microsoft.com/office/drawing/2014/main" id="{BB83B523-5748-C91F-5776-FE10212DF05E}"/>
                  </a:ext>
                </a:extLst>
              </p14:cNvPr>
              <p14:cNvContentPartPr/>
              <p14:nvPr/>
            </p14:nvContentPartPr>
            <p14:xfrm>
              <a:off x="7740134" y="3333458"/>
              <a:ext cx="322229" cy="218176"/>
            </p14:xfrm>
          </p:contentPart>
        </mc:Choice>
        <mc:Fallback xmlns="">
          <p:pic>
            <p:nvPicPr>
              <p:cNvPr id="169" name="Input penna 168">
                <a:extLst>
                  <a:ext uri="{FF2B5EF4-FFF2-40B4-BE49-F238E27FC236}">
                    <a16:creationId xmlns:a16="http://schemas.microsoft.com/office/drawing/2014/main" id="{BB83B523-5748-C91F-5776-FE10212DF05E}"/>
                  </a:ext>
                </a:extLst>
              </p:cNvPr>
              <p:cNvPicPr/>
              <p:nvPr/>
            </p:nvPicPr>
            <p:blipFill>
              <a:blip r:embed="rId119"/>
              <a:stretch>
                <a:fillRect/>
              </a:stretch>
            </p:blipFill>
            <p:spPr>
              <a:xfrm>
                <a:off x="7722152" y="3315846"/>
                <a:ext cx="357832" cy="25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0" name="Input penna 169">
                <a:extLst>
                  <a:ext uri="{FF2B5EF4-FFF2-40B4-BE49-F238E27FC236}">
                    <a16:creationId xmlns:a16="http://schemas.microsoft.com/office/drawing/2014/main" id="{435004BC-A173-ECBD-0C57-434DAF48EF60}"/>
                  </a:ext>
                </a:extLst>
              </p14:cNvPr>
              <p14:cNvContentPartPr/>
              <p14:nvPr/>
            </p14:nvContentPartPr>
            <p14:xfrm>
              <a:off x="8091598" y="3276158"/>
              <a:ext cx="179574" cy="300668"/>
            </p14:xfrm>
          </p:contentPart>
        </mc:Choice>
        <mc:Fallback xmlns="">
          <p:pic>
            <p:nvPicPr>
              <p:cNvPr id="170" name="Input penna 169">
                <a:extLst>
                  <a:ext uri="{FF2B5EF4-FFF2-40B4-BE49-F238E27FC236}">
                    <a16:creationId xmlns:a16="http://schemas.microsoft.com/office/drawing/2014/main" id="{435004BC-A173-ECBD-0C57-434DAF48EF60}"/>
                  </a:ext>
                </a:extLst>
              </p:cNvPr>
              <p:cNvPicPr/>
              <p:nvPr/>
            </p:nvPicPr>
            <p:blipFill>
              <a:blip r:embed="rId121"/>
              <a:stretch>
                <a:fillRect/>
              </a:stretch>
            </p:blipFill>
            <p:spPr>
              <a:xfrm>
                <a:off x="8073641" y="3258175"/>
                <a:ext cx="215130" cy="336273"/>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1" name="Input penna 170">
                <a:extLst>
                  <a:ext uri="{FF2B5EF4-FFF2-40B4-BE49-F238E27FC236}">
                    <a16:creationId xmlns:a16="http://schemas.microsoft.com/office/drawing/2014/main" id="{01240BD5-3275-5DF4-7CB8-D0C7D82797CF}"/>
                  </a:ext>
                </a:extLst>
              </p14:cNvPr>
              <p14:cNvContentPartPr/>
              <p14:nvPr/>
            </p14:nvContentPartPr>
            <p14:xfrm>
              <a:off x="8087547" y="3410107"/>
              <a:ext cx="139292" cy="17902"/>
            </p14:xfrm>
          </p:contentPart>
        </mc:Choice>
        <mc:Fallback xmlns="">
          <p:pic>
            <p:nvPicPr>
              <p:cNvPr id="171" name="Input penna 170">
                <a:extLst>
                  <a:ext uri="{FF2B5EF4-FFF2-40B4-BE49-F238E27FC236}">
                    <a16:creationId xmlns:a16="http://schemas.microsoft.com/office/drawing/2014/main" id="{01240BD5-3275-5DF4-7CB8-D0C7D82797CF}"/>
                  </a:ext>
                </a:extLst>
              </p:cNvPr>
              <p:cNvPicPr/>
              <p:nvPr/>
            </p:nvPicPr>
            <p:blipFill>
              <a:blip r:embed="rId123"/>
              <a:stretch>
                <a:fillRect/>
              </a:stretch>
            </p:blipFill>
            <p:spPr>
              <a:xfrm>
                <a:off x="8069597" y="3392556"/>
                <a:ext cx="174833" cy="52653"/>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2" name="Input penna 171">
                <a:extLst>
                  <a:ext uri="{FF2B5EF4-FFF2-40B4-BE49-F238E27FC236}">
                    <a16:creationId xmlns:a16="http://schemas.microsoft.com/office/drawing/2014/main" id="{B0D82B62-1E50-1A84-16F4-2BAF99EEFA2A}"/>
                  </a:ext>
                </a:extLst>
              </p14:cNvPr>
              <p14:cNvContentPartPr/>
              <p14:nvPr/>
            </p14:nvContentPartPr>
            <p14:xfrm>
              <a:off x="7247388" y="3696599"/>
              <a:ext cx="158749" cy="204714"/>
            </p14:xfrm>
          </p:contentPart>
        </mc:Choice>
        <mc:Fallback xmlns="">
          <p:pic>
            <p:nvPicPr>
              <p:cNvPr id="172" name="Input penna 171">
                <a:extLst>
                  <a:ext uri="{FF2B5EF4-FFF2-40B4-BE49-F238E27FC236}">
                    <a16:creationId xmlns:a16="http://schemas.microsoft.com/office/drawing/2014/main" id="{B0D82B62-1E50-1A84-16F4-2BAF99EEFA2A}"/>
                  </a:ext>
                </a:extLst>
              </p:cNvPr>
              <p:cNvPicPr/>
              <p:nvPr/>
            </p:nvPicPr>
            <p:blipFill>
              <a:blip r:embed="rId125"/>
              <a:stretch>
                <a:fillRect/>
              </a:stretch>
            </p:blipFill>
            <p:spPr>
              <a:xfrm>
                <a:off x="7229789" y="3679001"/>
                <a:ext cx="194306" cy="24027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3" name="Input penna 172">
                <a:extLst>
                  <a:ext uri="{FF2B5EF4-FFF2-40B4-BE49-F238E27FC236}">
                    <a16:creationId xmlns:a16="http://schemas.microsoft.com/office/drawing/2014/main" id="{985DABBE-492F-F224-3A51-B5BDFA9A1C2D}"/>
                  </a:ext>
                </a:extLst>
              </p14:cNvPr>
              <p14:cNvContentPartPr/>
              <p14:nvPr/>
            </p14:nvContentPartPr>
            <p14:xfrm>
              <a:off x="7471341" y="3711501"/>
              <a:ext cx="443356" cy="170920"/>
            </p14:xfrm>
          </p:contentPart>
        </mc:Choice>
        <mc:Fallback xmlns="">
          <p:pic>
            <p:nvPicPr>
              <p:cNvPr id="173" name="Input penna 172">
                <a:extLst>
                  <a:ext uri="{FF2B5EF4-FFF2-40B4-BE49-F238E27FC236}">
                    <a16:creationId xmlns:a16="http://schemas.microsoft.com/office/drawing/2014/main" id="{985DABBE-492F-F224-3A51-B5BDFA9A1C2D}"/>
                  </a:ext>
                </a:extLst>
              </p:cNvPr>
              <p:cNvPicPr/>
              <p:nvPr/>
            </p:nvPicPr>
            <p:blipFill>
              <a:blip r:embed="rId127"/>
              <a:stretch>
                <a:fillRect/>
              </a:stretch>
            </p:blipFill>
            <p:spPr>
              <a:xfrm>
                <a:off x="7453362" y="3693547"/>
                <a:ext cx="478954" cy="206468"/>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 name="Input penna 173">
                <a:extLst>
                  <a:ext uri="{FF2B5EF4-FFF2-40B4-BE49-F238E27FC236}">
                    <a16:creationId xmlns:a16="http://schemas.microsoft.com/office/drawing/2014/main" id="{F5F3E28D-0844-4201-C610-BB386B26DAC8}"/>
                  </a:ext>
                </a:extLst>
              </p14:cNvPr>
              <p14:cNvContentPartPr/>
              <p14:nvPr/>
            </p14:nvContentPartPr>
            <p14:xfrm>
              <a:off x="7916455" y="3783323"/>
              <a:ext cx="196869" cy="185368"/>
            </p14:xfrm>
          </p:contentPart>
        </mc:Choice>
        <mc:Fallback xmlns="">
          <p:pic>
            <p:nvPicPr>
              <p:cNvPr id="174" name="Input penna 173">
                <a:extLst>
                  <a:ext uri="{FF2B5EF4-FFF2-40B4-BE49-F238E27FC236}">
                    <a16:creationId xmlns:a16="http://schemas.microsoft.com/office/drawing/2014/main" id="{F5F3E28D-0844-4201-C610-BB386B26DAC8}"/>
                  </a:ext>
                </a:extLst>
              </p:cNvPr>
              <p:cNvPicPr/>
              <p:nvPr/>
            </p:nvPicPr>
            <p:blipFill>
              <a:blip r:embed="rId129"/>
              <a:stretch>
                <a:fillRect/>
              </a:stretch>
            </p:blipFill>
            <p:spPr>
              <a:xfrm>
                <a:off x="7898852" y="3765720"/>
                <a:ext cx="232435" cy="220933"/>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5" name="Input penna 174">
                <a:extLst>
                  <a:ext uri="{FF2B5EF4-FFF2-40B4-BE49-F238E27FC236}">
                    <a16:creationId xmlns:a16="http://schemas.microsoft.com/office/drawing/2014/main" id="{9A2C8D62-A8EB-F7EA-5EAA-8EF83BD0C1A2}"/>
                  </a:ext>
                </a:extLst>
              </p14:cNvPr>
              <p14:cNvContentPartPr/>
              <p14:nvPr/>
            </p14:nvContentPartPr>
            <p14:xfrm>
              <a:off x="8133247" y="3804573"/>
              <a:ext cx="169053" cy="135612"/>
            </p14:xfrm>
          </p:contentPart>
        </mc:Choice>
        <mc:Fallback xmlns="">
          <p:pic>
            <p:nvPicPr>
              <p:cNvPr id="175" name="Input penna 174">
                <a:extLst>
                  <a:ext uri="{FF2B5EF4-FFF2-40B4-BE49-F238E27FC236}">
                    <a16:creationId xmlns:a16="http://schemas.microsoft.com/office/drawing/2014/main" id="{9A2C8D62-A8EB-F7EA-5EAA-8EF83BD0C1A2}"/>
                  </a:ext>
                </a:extLst>
              </p:cNvPr>
              <p:cNvPicPr/>
              <p:nvPr/>
            </p:nvPicPr>
            <p:blipFill>
              <a:blip r:embed="rId131"/>
              <a:stretch>
                <a:fillRect/>
              </a:stretch>
            </p:blipFill>
            <p:spPr>
              <a:xfrm>
                <a:off x="8115301" y="3786635"/>
                <a:ext cx="204586" cy="171129"/>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6" name="Input penna 175">
                <a:extLst>
                  <a:ext uri="{FF2B5EF4-FFF2-40B4-BE49-F238E27FC236}">
                    <a16:creationId xmlns:a16="http://schemas.microsoft.com/office/drawing/2014/main" id="{2CD62BC2-111B-19C3-E944-B8253D971F72}"/>
                  </a:ext>
                </a:extLst>
              </p14:cNvPr>
              <p14:cNvContentPartPr/>
              <p14:nvPr/>
            </p14:nvContentPartPr>
            <p14:xfrm>
              <a:off x="8326555" y="3816297"/>
              <a:ext cx="174401" cy="162655"/>
            </p14:xfrm>
          </p:contentPart>
        </mc:Choice>
        <mc:Fallback xmlns="">
          <p:pic>
            <p:nvPicPr>
              <p:cNvPr id="176" name="Input penna 175">
                <a:extLst>
                  <a:ext uri="{FF2B5EF4-FFF2-40B4-BE49-F238E27FC236}">
                    <a16:creationId xmlns:a16="http://schemas.microsoft.com/office/drawing/2014/main" id="{2CD62BC2-111B-19C3-E944-B8253D971F72}"/>
                  </a:ext>
                </a:extLst>
              </p:cNvPr>
              <p:cNvPicPr/>
              <p:nvPr/>
            </p:nvPicPr>
            <p:blipFill>
              <a:blip r:embed="rId133"/>
              <a:stretch>
                <a:fillRect/>
              </a:stretch>
            </p:blipFill>
            <p:spPr>
              <a:xfrm>
                <a:off x="8308935" y="3798344"/>
                <a:ext cx="210000" cy="198202"/>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7" name="Input penna 176">
                <a:extLst>
                  <a:ext uri="{FF2B5EF4-FFF2-40B4-BE49-F238E27FC236}">
                    <a16:creationId xmlns:a16="http://schemas.microsoft.com/office/drawing/2014/main" id="{FC1ADFA1-1724-777D-C87A-F2DEDF3CA555}"/>
                  </a:ext>
                </a:extLst>
              </p14:cNvPr>
              <p14:cNvContentPartPr/>
              <p14:nvPr/>
            </p14:nvContentPartPr>
            <p14:xfrm>
              <a:off x="8510649" y="3770953"/>
              <a:ext cx="236386" cy="205930"/>
            </p14:xfrm>
          </p:contentPart>
        </mc:Choice>
        <mc:Fallback xmlns="">
          <p:pic>
            <p:nvPicPr>
              <p:cNvPr id="177" name="Input penna 176">
                <a:extLst>
                  <a:ext uri="{FF2B5EF4-FFF2-40B4-BE49-F238E27FC236}">
                    <a16:creationId xmlns:a16="http://schemas.microsoft.com/office/drawing/2014/main" id="{FC1ADFA1-1724-777D-C87A-F2DEDF3CA555}"/>
                  </a:ext>
                </a:extLst>
              </p:cNvPr>
              <p:cNvPicPr/>
              <p:nvPr/>
            </p:nvPicPr>
            <p:blipFill>
              <a:blip r:embed="rId135"/>
              <a:stretch>
                <a:fillRect/>
              </a:stretch>
            </p:blipFill>
            <p:spPr>
              <a:xfrm>
                <a:off x="8492687" y="3753343"/>
                <a:ext cx="271952" cy="24151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8" name="Input penna 177">
                <a:extLst>
                  <a:ext uri="{FF2B5EF4-FFF2-40B4-BE49-F238E27FC236}">
                    <a16:creationId xmlns:a16="http://schemas.microsoft.com/office/drawing/2014/main" id="{44AEC7F7-B12D-12DD-03EB-E7DBFB0FB049}"/>
                  </a:ext>
                </a:extLst>
              </p14:cNvPr>
              <p14:cNvContentPartPr/>
              <p14:nvPr/>
            </p14:nvContentPartPr>
            <p14:xfrm>
              <a:off x="5918645" y="5554413"/>
              <a:ext cx="212640" cy="25174"/>
            </p14:xfrm>
          </p:contentPart>
        </mc:Choice>
        <mc:Fallback xmlns="">
          <p:pic>
            <p:nvPicPr>
              <p:cNvPr id="178" name="Input penna 177">
                <a:extLst>
                  <a:ext uri="{FF2B5EF4-FFF2-40B4-BE49-F238E27FC236}">
                    <a16:creationId xmlns:a16="http://schemas.microsoft.com/office/drawing/2014/main" id="{44AEC7F7-B12D-12DD-03EB-E7DBFB0FB049}"/>
                  </a:ext>
                </a:extLst>
              </p:cNvPr>
              <p:cNvPicPr/>
              <p:nvPr/>
            </p:nvPicPr>
            <p:blipFill>
              <a:blip r:embed="rId137"/>
              <a:stretch>
                <a:fillRect/>
              </a:stretch>
            </p:blipFill>
            <p:spPr>
              <a:xfrm>
                <a:off x="5900686" y="5536685"/>
                <a:ext cx="248200" cy="6027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9" name="Input penna 178">
                <a:extLst>
                  <a:ext uri="{FF2B5EF4-FFF2-40B4-BE49-F238E27FC236}">
                    <a16:creationId xmlns:a16="http://schemas.microsoft.com/office/drawing/2014/main" id="{30AC8DA6-846D-7AC1-B8BC-3BE0A51E030C}"/>
                  </a:ext>
                </a:extLst>
              </p14:cNvPr>
              <p14:cNvContentPartPr/>
              <p14:nvPr/>
            </p14:nvContentPartPr>
            <p14:xfrm>
              <a:off x="5752277" y="5448616"/>
              <a:ext cx="248246" cy="219151"/>
            </p14:xfrm>
          </p:contentPart>
        </mc:Choice>
        <mc:Fallback xmlns="">
          <p:pic>
            <p:nvPicPr>
              <p:cNvPr id="179" name="Input penna 178">
                <a:extLst>
                  <a:ext uri="{FF2B5EF4-FFF2-40B4-BE49-F238E27FC236}">
                    <a16:creationId xmlns:a16="http://schemas.microsoft.com/office/drawing/2014/main" id="{30AC8DA6-846D-7AC1-B8BC-3BE0A51E030C}"/>
                  </a:ext>
                </a:extLst>
              </p:cNvPr>
              <p:cNvPicPr/>
              <p:nvPr/>
            </p:nvPicPr>
            <p:blipFill>
              <a:blip r:embed="rId139"/>
              <a:stretch>
                <a:fillRect/>
              </a:stretch>
            </p:blipFill>
            <p:spPr>
              <a:xfrm>
                <a:off x="5734314" y="5430653"/>
                <a:ext cx="283812" cy="254718"/>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80" name="Input penna 179">
                <a:extLst>
                  <a:ext uri="{FF2B5EF4-FFF2-40B4-BE49-F238E27FC236}">
                    <a16:creationId xmlns:a16="http://schemas.microsoft.com/office/drawing/2014/main" id="{CE33EB4C-5716-5854-21F8-EFFAAC23D9D9}"/>
                  </a:ext>
                </a:extLst>
              </p14:cNvPr>
              <p14:cNvContentPartPr/>
              <p14:nvPr/>
            </p14:nvContentPartPr>
            <p14:xfrm>
              <a:off x="3581065" y="5183797"/>
              <a:ext cx="216161" cy="281825"/>
            </p14:xfrm>
          </p:contentPart>
        </mc:Choice>
        <mc:Fallback xmlns="">
          <p:pic>
            <p:nvPicPr>
              <p:cNvPr id="180" name="Input penna 179">
                <a:extLst>
                  <a:ext uri="{FF2B5EF4-FFF2-40B4-BE49-F238E27FC236}">
                    <a16:creationId xmlns:a16="http://schemas.microsoft.com/office/drawing/2014/main" id="{CE33EB4C-5716-5854-21F8-EFFAAC23D9D9}"/>
                  </a:ext>
                </a:extLst>
              </p:cNvPr>
              <p:cNvPicPr/>
              <p:nvPr/>
            </p:nvPicPr>
            <p:blipFill>
              <a:blip r:embed="rId141"/>
              <a:stretch>
                <a:fillRect/>
              </a:stretch>
            </p:blipFill>
            <p:spPr>
              <a:xfrm>
                <a:off x="3563441" y="5165823"/>
                <a:ext cx="251768" cy="317413"/>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81" name="Input penna 180">
                <a:extLst>
                  <a:ext uri="{FF2B5EF4-FFF2-40B4-BE49-F238E27FC236}">
                    <a16:creationId xmlns:a16="http://schemas.microsoft.com/office/drawing/2014/main" id="{A03E084B-BD62-736A-3B2F-04E0BA924DCE}"/>
                  </a:ext>
                </a:extLst>
              </p14:cNvPr>
              <p14:cNvContentPartPr/>
              <p14:nvPr/>
            </p14:nvContentPartPr>
            <p14:xfrm>
              <a:off x="3665156" y="5327702"/>
              <a:ext cx="163905" cy="186893"/>
            </p14:xfrm>
          </p:contentPart>
        </mc:Choice>
        <mc:Fallback xmlns="">
          <p:pic>
            <p:nvPicPr>
              <p:cNvPr id="181" name="Input penna 180">
                <a:extLst>
                  <a:ext uri="{FF2B5EF4-FFF2-40B4-BE49-F238E27FC236}">
                    <a16:creationId xmlns:a16="http://schemas.microsoft.com/office/drawing/2014/main" id="{A03E084B-BD62-736A-3B2F-04E0BA924DCE}"/>
                  </a:ext>
                </a:extLst>
              </p:cNvPr>
              <p:cNvPicPr/>
              <p:nvPr/>
            </p:nvPicPr>
            <p:blipFill>
              <a:blip r:embed="rId143"/>
              <a:stretch>
                <a:fillRect/>
              </a:stretch>
            </p:blipFill>
            <p:spPr>
              <a:xfrm>
                <a:off x="3647184" y="5309732"/>
                <a:ext cx="199490" cy="22247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82" name="Input penna 181">
                <a:extLst>
                  <a:ext uri="{FF2B5EF4-FFF2-40B4-BE49-F238E27FC236}">
                    <a16:creationId xmlns:a16="http://schemas.microsoft.com/office/drawing/2014/main" id="{341E6533-04D8-E617-5669-7D59F711BA2C}"/>
                  </a:ext>
                </a:extLst>
              </p14:cNvPr>
              <p14:cNvContentPartPr/>
              <p14:nvPr/>
            </p14:nvContentPartPr>
            <p14:xfrm>
              <a:off x="3854082" y="5284123"/>
              <a:ext cx="190007" cy="173960"/>
            </p14:xfrm>
          </p:contentPart>
        </mc:Choice>
        <mc:Fallback xmlns="">
          <p:pic>
            <p:nvPicPr>
              <p:cNvPr id="182" name="Input penna 181">
                <a:extLst>
                  <a:ext uri="{FF2B5EF4-FFF2-40B4-BE49-F238E27FC236}">
                    <a16:creationId xmlns:a16="http://schemas.microsoft.com/office/drawing/2014/main" id="{341E6533-04D8-E617-5669-7D59F711BA2C}"/>
                  </a:ext>
                </a:extLst>
              </p:cNvPr>
              <p:cNvPicPr/>
              <p:nvPr/>
            </p:nvPicPr>
            <p:blipFill>
              <a:blip r:embed="rId145"/>
              <a:stretch>
                <a:fillRect/>
              </a:stretch>
            </p:blipFill>
            <p:spPr>
              <a:xfrm>
                <a:off x="3836482" y="5266152"/>
                <a:ext cx="225566" cy="209543"/>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83" name="Input penna 182">
                <a:extLst>
                  <a:ext uri="{FF2B5EF4-FFF2-40B4-BE49-F238E27FC236}">
                    <a16:creationId xmlns:a16="http://schemas.microsoft.com/office/drawing/2014/main" id="{6E348B3F-8A1D-F1AC-04EA-D3DC8B195A47}"/>
                  </a:ext>
                </a:extLst>
              </p14:cNvPr>
              <p14:cNvContentPartPr/>
              <p14:nvPr/>
            </p14:nvContentPartPr>
            <p14:xfrm>
              <a:off x="4061900" y="5266923"/>
              <a:ext cx="155965" cy="176733"/>
            </p14:xfrm>
          </p:contentPart>
        </mc:Choice>
        <mc:Fallback xmlns="">
          <p:pic>
            <p:nvPicPr>
              <p:cNvPr id="183" name="Input penna 182">
                <a:extLst>
                  <a:ext uri="{FF2B5EF4-FFF2-40B4-BE49-F238E27FC236}">
                    <a16:creationId xmlns:a16="http://schemas.microsoft.com/office/drawing/2014/main" id="{6E348B3F-8A1D-F1AC-04EA-D3DC8B195A47}"/>
                  </a:ext>
                </a:extLst>
              </p:cNvPr>
              <p:cNvPicPr/>
              <p:nvPr/>
            </p:nvPicPr>
            <p:blipFill>
              <a:blip r:embed="rId147"/>
              <a:stretch>
                <a:fillRect/>
              </a:stretch>
            </p:blipFill>
            <p:spPr>
              <a:xfrm>
                <a:off x="4044291" y="5248962"/>
                <a:ext cx="191542" cy="212295"/>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84" name="Input penna 183">
                <a:extLst>
                  <a:ext uri="{FF2B5EF4-FFF2-40B4-BE49-F238E27FC236}">
                    <a16:creationId xmlns:a16="http://schemas.microsoft.com/office/drawing/2014/main" id="{1B394DA1-1829-91C7-6DC3-DCC5F96F73BF}"/>
                  </a:ext>
                </a:extLst>
              </p14:cNvPr>
              <p14:cNvContentPartPr/>
              <p14:nvPr/>
            </p14:nvContentPartPr>
            <p14:xfrm>
              <a:off x="4071346" y="5365487"/>
              <a:ext cx="122011" cy="9702"/>
            </p14:xfrm>
          </p:contentPart>
        </mc:Choice>
        <mc:Fallback xmlns="">
          <p:pic>
            <p:nvPicPr>
              <p:cNvPr id="184" name="Input penna 183">
                <a:extLst>
                  <a:ext uri="{FF2B5EF4-FFF2-40B4-BE49-F238E27FC236}">
                    <a16:creationId xmlns:a16="http://schemas.microsoft.com/office/drawing/2014/main" id="{1B394DA1-1829-91C7-6DC3-DCC5F96F73BF}"/>
                  </a:ext>
                </a:extLst>
              </p:cNvPr>
              <p:cNvPicPr/>
              <p:nvPr/>
            </p:nvPicPr>
            <p:blipFill>
              <a:blip r:embed="rId149"/>
              <a:stretch>
                <a:fillRect/>
              </a:stretch>
            </p:blipFill>
            <p:spPr>
              <a:xfrm>
                <a:off x="4053403" y="5348162"/>
                <a:ext cx="157538" cy="44006"/>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5" name="Input penna 184">
                <a:extLst>
                  <a:ext uri="{FF2B5EF4-FFF2-40B4-BE49-F238E27FC236}">
                    <a16:creationId xmlns:a16="http://schemas.microsoft.com/office/drawing/2014/main" id="{486247C4-F635-3A02-DE7E-0E6776E6DD47}"/>
                  </a:ext>
                </a:extLst>
              </p14:cNvPr>
              <p14:cNvContentPartPr/>
              <p14:nvPr/>
            </p14:nvContentPartPr>
            <p14:xfrm>
              <a:off x="4252396" y="5242685"/>
              <a:ext cx="165932" cy="161835"/>
            </p14:xfrm>
          </p:contentPart>
        </mc:Choice>
        <mc:Fallback xmlns="">
          <p:pic>
            <p:nvPicPr>
              <p:cNvPr id="185" name="Input penna 184">
                <a:extLst>
                  <a:ext uri="{FF2B5EF4-FFF2-40B4-BE49-F238E27FC236}">
                    <a16:creationId xmlns:a16="http://schemas.microsoft.com/office/drawing/2014/main" id="{486247C4-F635-3A02-DE7E-0E6776E6DD47}"/>
                  </a:ext>
                </a:extLst>
              </p:cNvPr>
              <p:cNvPicPr/>
              <p:nvPr/>
            </p:nvPicPr>
            <p:blipFill>
              <a:blip r:embed="rId151"/>
              <a:stretch>
                <a:fillRect/>
              </a:stretch>
            </p:blipFill>
            <p:spPr>
              <a:xfrm>
                <a:off x="4234438" y="5224743"/>
                <a:ext cx="201489" cy="197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86" name="Input penna 185">
                <a:extLst>
                  <a:ext uri="{FF2B5EF4-FFF2-40B4-BE49-F238E27FC236}">
                    <a16:creationId xmlns:a16="http://schemas.microsoft.com/office/drawing/2014/main" id="{A55239DC-4489-FD1F-C61D-8FCE5287B4DA}"/>
                  </a:ext>
                </a:extLst>
              </p14:cNvPr>
              <p14:cNvContentPartPr/>
              <p14:nvPr/>
            </p14:nvContentPartPr>
            <p14:xfrm>
              <a:off x="4486424" y="5180793"/>
              <a:ext cx="47789" cy="222479"/>
            </p14:xfrm>
          </p:contentPart>
        </mc:Choice>
        <mc:Fallback xmlns="">
          <p:pic>
            <p:nvPicPr>
              <p:cNvPr id="186" name="Input penna 185">
                <a:extLst>
                  <a:ext uri="{FF2B5EF4-FFF2-40B4-BE49-F238E27FC236}">
                    <a16:creationId xmlns:a16="http://schemas.microsoft.com/office/drawing/2014/main" id="{A55239DC-4489-FD1F-C61D-8FCE5287B4DA}"/>
                  </a:ext>
                </a:extLst>
              </p:cNvPr>
              <p:cNvPicPr/>
              <p:nvPr/>
            </p:nvPicPr>
            <p:blipFill>
              <a:blip r:embed="rId153"/>
              <a:stretch>
                <a:fillRect/>
              </a:stretch>
            </p:blipFill>
            <p:spPr>
              <a:xfrm>
                <a:off x="4468949" y="5163182"/>
                <a:ext cx="83096" cy="258061"/>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7" name="Input penna 186">
                <a:extLst>
                  <a:ext uri="{FF2B5EF4-FFF2-40B4-BE49-F238E27FC236}">
                    <a16:creationId xmlns:a16="http://schemas.microsoft.com/office/drawing/2014/main" id="{9C743B9B-B35F-DDF4-5F5A-BFC30F98B8A3}"/>
                  </a:ext>
                </a:extLst>
              </p14:cNvPr>
              <p14:cNvContentPartPr/>
              <p14:nvPr/>
            </p14:nvContentPartPr>
            <p14:xfrm>
              <a:off x="4534761" y="5198638"/>
              <a:ext cx="261834" cy="185741"/>
            </p14:xfrm>
          </p:contentPart>
        </mc:Choice>
        <mc:Fallback xmlns="">
          <p:pic>
            <p:nvPicPr>
              <p:cNvPr id="187" name="Input penna 186">
                <a:extLst>
                  <a:ext uri="{FF2B5EF4-FFF2-40B4-BE49-F238E27FC236}">
                    <a16:creationId xmlns:a16="http://schemas.microsoft.com/office/drawing/2014/main" id="{9C743B9B-B35F-DDF4-5F5A-BFC30F98B8A3}"/>
                  </a:ext>
                </a:extLst>
              </p:cNvPr>
              <p:cNvPicPr/>
              <p:nvPr/>
            </p:nvPicPr>
            <p:blipFill>
              <a:blip r:embed="rId155"/>
              <a:stretch>
                <a:fillRect/>
              </a:stretch>
            </p:blipFill>
            <p:spPr>
              <a:xfrm>
                <a:off x="4516778" y="5181034"/>
                <a:ext cx="297441" cy="221308"/>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8" name="Input penna 187">
                <a:extLst>
                  <a:ext uri="{FF2B5EF4-FFF2-40B4-BE49-F238E27FC236}">
                    <a16:creationId xmlns:a16="http://schemas.microsoft.com/office/drawing/2014/main" id="{50B3DA4E-4B2C-DA8A-FA31-9B7E3CA45782}"/>
                  </a:ext>
                </a:extLst>
              </p14:cNvPr>
              <p14:cNvContentPartPr/>
              <p14:nvPr/>
            </p14:nvContentPartPr>
            <p14:xfrm>
              <a:off x="4859018" y="5169691"/>
              <a:ext cx="82503" cy="205242"/>
            </p14:xfrm>
          </p:contentPart>
        </mc:Choice>
        <mc:Fallback xmlns="">
          <p:pic>
            <p:nvPicPr>
              <p:cNvPr id="188" name="Input penna 187">
                <a:extLst>
                  <a:ext uri="{FF2B5EF4-FFF2-40B4-BE49-F238E27FC236}">
                    <a16:creationId xmlns:a16="http://schemas.microsoft.com/office/drawing/2014/main" id="{50B3DA4E-4B2C-DA8A-FA31-9B7E3CA45782}"/>
                  </a:ext>
                </a:extLst>
              </p:cNvPr>
              <p:cNvPicPr/>
              <p:nvPr/>
            </p:nvPicPr>
            <p:blipFill>
              <a:blip r:embed="rId157"/>
              <a:stretch>
                <a:fillRect/>
              </a:stretch>
            </p:blipFill>
            <p:spPr>
              <a:xfrm>
                <a:off x="4841083" y="5152078"/>
                <a:ext cx="118015" cy="240827"/>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9" name="Input penna 188">
                <a:extLst>
                  <a:ext uri="{FF2B5EF4-FFF2-40B4-BE49-F238E27FC236}">
                    <a16:creationId xmlns:a16="http://schemas.microsoft.com/office/drawing/2014/main" id="{BB9F3177-7F76-618F-A64A-7A92E1322622}"/>
                  </a:ext>
                </a:extLst>
              </p14:cNvPr>
              <p14:cNvContentPartPr/>
              <p14:nvPr/>
            </p14:nvContentPartPr>
            <p14:xfrm>
              <a:off x="4739300" y="5163900"/>
              <a:ext cx="153873" cy="88231"/>
            </p14:xfrm>
          </p:contentPart>
        </mc:Choice>
        <mc:Fallback xmlns="">
          <p:pic>
            <p:nvPicPr>
              <p:cNvPr id="189" name="Input penna 188">
                <a:extLst>
                  <a:ext uri="{FF2B5EF4-FFF2-40B4-BE49-F238E27FC236}">
                    <a16:creationId xmlns:a16="http://schemas.microsoft.com/office/drawing/2014/main" id="{BB9F3177-7F76-618F-A64A-7A92E1322622}"/>
                  </a:ext>
                </a:extLst>
              </p:cNvPr>
              <p:cNvPicPr/>
              <p:nvPr/>
            </p:nvPicPr>
            <p:blipFill>
              <a:blip r:embed="rId159"/>
              <a:stretch>
                <a:fillRect/>
              </a:stretch>
            </p:blipFill>
            <p:spPr>
              <a:xfrm>
                <a:off x="4721684" y="5146326"/>
                <a:ext cx="189465" cy="123739"/>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91" name="Input penna 190">
                <a:extLst>
                  <a:ext uri="{FF2B5EF4-FFF2-40B4-BE49-F238E27FC236}">
                    <a16:creationId xmlns:a16="http://schemas.microsoft.com/office/drawing/2014/main" id="{70FE26CB-48A0-3C2C-18B8-26E314D5429E}"/>
                  </a:ext>
                </a:extLst>
              </p14:cNvPr>
              <p14:cNvContentPartPr/>
              <p14:nvPr/>
            </p14:nvContentPartPr>
            <p14:xfrm>
              <a:off x="3772571" y="5823530"/>
              <a:ext cx="447270" cy="231535"/>
            </p14:xfrm>
          </p:contentPart>
        </mc:Choice>
        <mc:Fallback xmlns="">
          <p:pic>
            <p:nvPicPr>
              <p:cNvPr id="191" name="Input penna 190">
                <a:extLst>
                  <a:ext uri="{FF2B5EF4-FFF2-40B4-BE49-F238E27FC236}">
                    <a16:creationId xmlns:a16="http://schemas.microsoft.com/office/drawing/2014/main" id="{70FE26CB-48A0-3C2C-18B8-26E314D5429E}"/>
                  </a:ext>
                </a:extLst>
              </p:cNvPr>
              <p:cNvPicPr/>
              <p:nvPr/>
            </p:nvPicPr>
            <p:blipFill>
              <a:blip r:embed="rId161"/>
              <a:stretch>
                <a:fillRect/>
              </a:stretch>
            </p:blipFill>
            <p:spPr>
              <a:xfrm>
                <a:off x="3754579" y="5805554"/>
                <a:ext cx="482893" cy="267128"/>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92" name="Input penna 191">
                <a:extLst>
                  <a:ext uri="{FF2B5EF4-FFF2-40B4-BE49-F238E27FC236}">
                    <a16:creationId xmlns:a16="http://schemas.microsoft.com/office/drawing/2014/main" id="{83728420-9C8C-936E-E31C-1BB42E852FBF}"/>
                  </a:ext>
                </a:extLst>
              </p14:cNvPr>
              <p14:cNvContentPartPr/>
              <p14:nvPr/>
            </p14:nvContentPartPr>
            <p14:xfrm>
              <a:off x="4005223" y="5870567"/>
              <a:ext cx="193149" cy="44939"/>
            </p14:xfrm>
          </p:contentPart>
        </mc:Choice>
        <mc:Fallback xmlns="">
          <p:pic>
            <p:nvPicPr>
              <p:cNvPr id="192" name="Input penna 191">
                <a:extLst>
                  <a:ext uri="{FF2B5EF4-FFF2-40B4-BE49-F238E27FC236}">
                    <a16:creationId xmlns:a16="http://schemas.microsoft.com/office/drawing/2014/main" id="{83728420-9C8C-936E-E31C-1BB42E852FBF}"/>
                  </a:ext>
                </a:extLst>
              </p:cNvPr>
              <p:cNvPicPr/>
              <p:nvPr/>
            </p:nvPicPr>
            <p:blipFill>
              <a:blip r:embed="rId163"/>
              <a:stretch>
                <a:fillRect/>
              </a:stretch>
            </p:blipFill>
            <p:spPr>
              <a:xfrm>
                <a:off x="3987631" y="5853091"/>
                <a:ext cx="228691" cy="80248"/>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93" name="Input penna 192">
                <a:extLst>
                  <a:ext uri="{FF2B5EF4-FFF2-40B4-BE49-F238E27FC236}">
                    <a16:creationId xmlns:a16="http://schemas.microsoft.com/office/drawing/2014/main" id="{32088C61-2A44-01B8-06B2-2C41222B8B4D}"/>
                  </a:ext>
                </a:extLst>
              </p14:cNvPr>
              <p14:cNvContentPartPr/>
              <p14:nvPr/>
            </p14:nvContentPartPr>
            <p14:xfrm>
              <a:off x="4180139" y="5809463"/>
              <a:ext cx="156214" cy="226398"/>
            </p14:xfrm>
          </p:contentPart>
        </mc:Choice>
        <mc:Fallback xmlns="">
          <p:pic>
            <p:nvPicPr>
              <p:cNvPr id="193" name="Input penna 192">
                <a:extLst>
                  <a:ext uri="{FF2B5EF4-FFF2-40B4-BE49-F238E27FC236}">
                    <a16:creationId xmlns:a16="http://schemas.microsoft.com/office/drawing/2014/main" id="{32088C61-2A44-01B8-06B2-2C41222B8B4D}"/>
                  </a:ext>
                </a:extLst>
              </p:cNvPr>
              <p:cNvPicPr/>
              <p:nvPr/>
            </p:nvPicPr>
            <p:blipFill>
              <a:blip r:embed="rId165"/>
              <a:stretch>
                <a:fillRect/>
              </a:stretch>
            </p:blipFill>
            <p:spPr>
              <a:xfrm>
                <a:off x="4162542" y="5791854"/>
                <a:ext cx="191766" cy="261975"/>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94" name="Input penna 193">
                <a:extLst>
                  <a:ext uri="{FF2B5EF4-FFF2-40B4-BE49-F238E27FC236}">
                    <a16:creationId xmlns:a16="http://schemas.microsoft.com/office/drawing/2014/main" id="{ECA5854A-6D75-5208-DE9A-27229E887A12}"/>
                  </a:ext>
                </a:extLst>
              </p14:cNvPr>
              <p14:cNvContentPartPr/>
              <p14:nvPr/>
            </p14:nvContentPartPr>
            <p14:xfrm>
              <a:off x="4373627" y="5864779"/>
              <a:ext cx="221501" cy="160681"/>
            </p14:xfrm>
          </p:contentPart>
        </mc:Choice>
        <mc:Fallback xmlns="">
          <p:pic>
            <p:nvPicPr>
              <p:cNvPr id="194" name="Input penna 193">
                <a:extLst>
                  <a:ext uri="{FF2B5EF4-FFF2-40B4-BE49-F238E27FC236}">
                    <a16:creationId xmlns:a16="http://schemas.microsoft.com/office/drawing/2014/main" id="{ECA5854A-6D75-5208-DE9A-27229E887A12}"/>
                  </a:ext>
                </a:extLst>
              </p:cNvPr>
              <p:cNvPicPr/>
              <p:nvPr/>
            </p:nvPicPr>
            <p:blipFill>
              <a:blip r:embed="rId167"/>
              <a:stretch>
                <a:fillRect/>
              </a:stretch>
            </p:blipFill>
            <p:spPr>
              <a:xfrm>
                <a:off x="4356008" y="5847165"/>
                <a:ext cx="257099" cy="196268"/>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95" name="Input penna 194">
                <a:extLst>
                  <a:ext uri="{FF2B5EF4-FFF2-40B4-BE49-F238E27FC236}">
                    <a16:creationId xmlns:a16="http://schemas.microsoft.com/office/drawing/2014/main" id="{B6075843-0631-DAB2-2550-AA3E73752E6E}"/>
                  </a:ext>
                </a:extLst>
              </p14:cNvPr>
              <p14:cNvContentPartPr/>
              <p14:nvPr/>
            </p14:nvContentPartPr>
            <p14:xfrm>
              <a:off x="4600339" y="5813586"/>
              <a:ext cx="238124" cy="209544"/>
            </p14:xfrm>
          </p:contentPart>
        </mc:Choice>
        <mc:Fallback xmlns="">
          <p:pic>
            <p:nvPicPr>
              <p:cNvPr id="195" name="Input penna 194">
                <a:extLst>
                  <a:ext uri="{FF2B5EF4-FFF2-40B4-BE49-F238E27FC236}">
                    <a16:creationId xmlns:a16="http://schemas.microsoft.com/office/drawing/2014/main" id="{B6075843-0631-DAB2-2550-AA3E73752E6E}"/>
                  </a:ext>
                </a:extLst>
              </p:cNvPr>
              <p:cNvPicPr/>
              <p:nvPr/>
            </p:nvPicPr>
            <p:blipFill>
              <a:blip r:embed="rId169"/>
              <a:stretch>
                <a:fillRect/>
              </a:stretch>
            </p:blipFill>
            <p:spPr>
              <a:xfrm>
                <a:off x="4582714" y="5795615"/>
                <a:ext cx="273735" cy="24512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6" name="Input penna 195">
                <a:extLst>
                  <a:ext uri="{FF2B5EF4-FFF2-40B4-BE49-F238E27FC236}">
                    <a16:creationId xmlns:a16="http://schemas.microsoft.com/office/drawing/2014/main" id="{BE8EB019-6FA8-BD20-C866-EB574C62006E}"/>
                  </a:ext>
                </a:extLst>
              </p14:cNvPr>
              <p14:cNvContentPartPr/>
              <p14:nvPr/>
            </p14:nvContentPartPr>
            <p14:xfrm>
              <a:off x="4884587" y="5830245"/>
              <a:ext cx="208056" cy="192915"/>
            </p14:xfrm>
          </p:contentPart>
        </mc:Choice>
        <mc:Fallback xmlns="">
          <p:pic>
            <p:nvPicPr>
              <p:cNvPr id="196" name="Input penna 195">
                <a:extLst>
                  <a:ext uri="{FF2B5EF4-FFF2-40B4-BE49-F238E27FC236}">
                    <a16:creationId xmlns:a16="http://schemas.microsoft.com/office/drawing/2014/main" id="{BE8EB019-6FA8-BD20-C866-EB574C62006E}"/>
                  </a:ext>
                </a:extLst>
              </p:cNvPr>
              <p:cNvPicPr/>
              <p:nvPr/>
            </p:nvPicPr>
            <p:blipFill>
              <a:blip r:embed="rId171"/>
              <a:stretch>
                <a:fillRect/>
              </a:stretch>
            </p:blipFill>
            <p:spPr>
              <a:xfrm>
                <a:off x="4866979" y="5812642"/>
                <a:ext cx="243630" cy="228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7" name="Input penna 196">
                <a:extLst>
                  <a:ext uri="{FF2B5EF4-FFF2-40B4-BE49-F238E27FC236}">
                    <a16:creationId xmlns:a16="http://schemas.microsoft.com/office/drawing/2014/main" id="{C5BF154D-FD8E-E2A7-5163-7F385CC68296}"/>
                  </a:ext>
                </a:extLst>
              </p14:cNvPr>
              <p14:cNvContentPartPr/>
              <p14:nvPr/>
            </p14:nvContentPartPr>
            <p14:xfrm>
              <a:off x="5074082" y="5848460"/>
              <a:ext cx="322351" cy="206817"/>
            </p14:xfrm>
          </p:contentPart>
        </mc:Choice>
        <mc:Fallback xmlns="">
          <p:pic>
            <p:nvPicPr>
              <p:cNvPr id="197" name="Input penna 196">
                <a:extLst>
                  <a:ext uri="{FF2B5EF4-FFF2-40B4-BE49-F238E27FC236}">
                    <a16:creationId xmlns:a16="http://schemas.microsoft.com/office/drawing/2014/main" id="{C5BF154D-FD8E-E2A7-5163-7F385CC68296}"/>
                  </a:ext>
                </a:extLst>
              </p:cNvPr>
              <p:cNvPicPr/>
              <p:nvPr/>
            </p:nvPicPr>
            <p:blipFill>
              <a:blip r:embed="rId173"/>
              <a:stretch>
                <a:fillRect/>
              </a:stretch>
            </p:blipFill>
            <p:spPr>
              <a:xfrm>
                <a:off x="5056453" y="5830836"/>
                <a:ext cx="357968" cy="242425"/>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8" name="Input penna 197">
                <a:extLst>
                  <a:ext uri="{FF2B5EF4-FFF2-40B4-BE49-F238E27FC236}">
                    <a16:creationId xmlns:a16="http://schemas.microsoft.com/office/drawing/2014/main" id="{CDBCFB10-98AE-EC7E-67C9-1DB68230749B}"/>
                  </a:ext>
                </a:extLst>
              </p14:cNvPr>
              <p14:cNvContentPartPr/>
              <p14:nvPr/>
            </p14:nvContentPartPr>
            <p14:xfrm>
              <a:off x="5223793" y="5932960"/>
              <a:ext cx="168738" cy="20332"/>
            </p14:xfrm>
          </p:contentPart>
        </mc:Choice>
        <mc:Fallback xmlns="">
          <p:pic>
            <p:nvPicPr>
              <p:cNvPr id="198" name="Input penna 197">
                <a:extLst>
                  <a:ext uri="{FF2B5EF4-FFF2-40B4-BE49-F238E27FC236}">
                    <a16:creationId xmlns:a16="http://schemas.microsoft.com/office/drawing/2014/main" id="{CDBCFB10-98AE-EC7E-67C9-1DB68230749B}"/>
                  </a:ext>
                </a:extLst>
              </p:cNvPr>
              <p:cNvPicPr/>
              <p:nvPr/>
            </p:nvPicPr>
            <p:blipFill>
              <a:blip r:embed="rId175"/>
              <a:stretch>
                <a:fillRect/>
              </a:stretch>
            </p:blipFill>
            <p:spPr>
              <a:xfrm>
                <a:off x="5206201" y="5915482"/>
                <a:ext cx="204281" cy="55645"/>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9" name="Input penna 198">
                <a:extLst>
                  <a:ext uri="{FF2B5EF4-FFF2-40B4-BE49-F238E27FC236}">
                    <a16:creationId xmlns:a16="http://schemas.microsoft.com/office/drawing/2014/main" id="{F97019E3-EA02-6954-B6B1-0CF187576210}"/>
                  </a:ext>
                </a:extLst>
              </p14:cNvPr>
              <p14:cNvContentPartPr/>
              <p14:nvPr/>
            </p14:nvContentPartPr>
            <p14:xfrm>
              <a:off x="5477097" y="5866140"/>
              <a:ext cx="150908" cy="200705"/>
            </p14:xfrm>
          </p:contentPart>
        </mc:Choice>
        <mc:Fallback xmlns="">
          <p:pic>
            <p:nvPicPr>
              <p:cNvPr id="199" name="Input penna 198">
                <a:extLst>
                  <a:ext uri="{FF2B5EF4-FFF2-40B4-BE49-F238E27FC236}">
                    <a16:creationId xmlns:a16="http://schemas.microsoft.com/office/drawing/2014/main" id="{F97019E3-EA02-6954-B6B1-0CF187576210}"/>
                  </a:ext>
                </a:extLst>
              </p:cNvPr>
              <p:cNvPicPr/>
              <p:nvPr/>
            </p:nvPicPr>
            <p:blipFill>
              <a:blip r:embed="rId177"/>
              <a:stretch>
                <a:fillRect/>
              </a:stretch>
            </p:blipFill>
            <p:spPr>
              <a:xfrm>
                <a:off x="5459132" y="5848188"/>
                <a:ext cx="186479" cy="23625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0" name="Input penna 199">
                <a:extLst>
                  <a:ext uri="{FF2B5EF4-FFF2-40B4-BE49-F238E27FC236}">
                    <a16:creationId xmlns:a16="http://schemas.microsoft.com/office/drawing/2014/main" id="{97134DF5-6D37-8604-745F-CCD206906139}"/>
                  </a:ext>
                </a:extLst>
              </p14:cNvPr>
              <p14:cNvContentPartPr/>
              <p14:nvPr/>
            </p14:nvContentPartPr>
            <p14:xfrm>
              <a:off x="3617925" y="5629571"/>
              <a:ext cx="1681658" cy="47643"/>
            </p14:xfrm>
          </p:contentPart>
        </mc:Choice>
        <mc:Fallback xmlns="">
          <p:pic>
            <p:nvPicPr>
              <p:cNvPr id="200" name="Input penna 199">
                <a:extLst>
                  <a:ext uri="{FF2B5EF4-FFF2-40B4-BE49-F238E27FC236}">
                    <a16:creationId xmlns:a16="http://schemas.microsoft.com/office/drawing/2014/main" id="{97134DF5-6D37-8604-745F-CCD206906139}"/>
                  </a:ext>
                </a:extLst>
              </p:cNvPr>
              <p:cNvPicPr/>
              <p:nvPr/>
            </p:nvPicPr>
            <p:blipFill>
              <a:blip r:embed="rId179"/>
              <a:stretch>
                <a:fillRect/>
              </a:stretch>
            </p:blipFill>
            <p:spPr>
              <a:xfrm>
                <a:off x="3599928" y="5612018"/>
                <a:ext cx="1717292" cy="83107"/>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03" name="Input penna 202">
                <a:extLst>
                  <a:ext uri="{FF2B5EF4-FFF2-40B4-BE49-F238E27FC236}">
                    <a16:creationId xmlns:a16="http://schemas.microsoft.com/office/drawing/2014/main" id="{706CB191-B9BC-6DB1-C617-E7711BD6BE2C}"/>
                  </a:ext>
                </a:extLst>
              </p14:cNvPr>
              <p14:cNvContentPartPr/>
              <p14:nvPr/>
            </p14:nvContentPartPr>
            <p14:xfrm>
              <a:off x="2427693" y="5469397"/>
              <a:ext cx="275489" cy="240392"/>
            </p14:xfrm>
          </p:contentPart>
        </mc:Choice>
        <mc:Fallback xmlns="">
          <p:pic>
            <p:nvPicPr>
              <p:cNvPr id="203" name="Input penna 202">
                <a:extLst>
                  <a:ext uri="{FF2B5EF4-FFF2-40B4-BE49-F238E27FC236}">
                    <a16:creationId xmlns:a16="http://schemas.microsoft.com/office/drawing/2014/main" id="{706CB191-B9BC-6DB1-C617-E7711BD6BE2C}"/>
                  </a:ext>
                </a:extLst>
              </p:cNvPr>
              <p:cNvPicPr/>
              <p:nvPr/>
            </p:nvPicPr>
            <p:blipFill>
              <a:blip r:embed="rId181"/>
              <a:stretch>
                <a:fillRect/>
              </a:stretch>
            </p:blipFill>
            <p:spPr>
              <a:xfrm>
                <a:off x="2409711" y="5451430"/>
                <a:ext cx="311094" cy="275966"/>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4" name="Input penna 203">
                <a:extLst>
                  <a:ext uri="{FF2B5EF4-FFF2-40B4-BE49-F238E27FC236}">
                    <a16:creationId xmlns:a16="http://schemas.microsoft.com/office/drawing/2014/main" id="{E8C7270D-E3C2-20E1-01BA-05BA5851D560}"/>
                  </a:ext>
                </a:extLst>
              </p14:cNvPr>
              <p14:cNvContentPartPr/>
              <p14:nvPr/>
            </p14:nvContentPartPr>
            <p14:xfrm>
              <a:off x="2484372" y="5428818"/>
              <a:ext cx="218542" cy="352305"/>
            </p14:xfrm>
          </p:contentPart>
        </mc:Choice>
        <mc:Fallback xmlns="">
          <p:pic>
            <p:nvPicPr>
              <p:cNvPr id="204" name="Input penna 203">
                <a:extLst>
                  <a:ext uri="{FF2B5EF4-FFF2-40B4-BE49-F238E27FC236}">
                    <a16:creationId xmlns:a16="http://schemas.microsoft.com/office/drawing/2014/main" id="{E8C7270D-E3C2-20E1-01BA-05BA5851D560}"/>
                  </a:ext>
                </a:extLst>
              </p:cNvPr>
              <p:cNvPicPr/>
              <p:nvPr/>
            </p:nvPicPr>
            <p:blipFill>
              <a:blip r:embed="rId183"/>
              <a:stretch>
                <a:fillRect/>
              </a:stretch>
            </p:blipFill>
            <p:spPr>
              <a:xfrm>
                <a:off x="2466400" y="5411203"/>
                <a:ext cx="254127" cy="387895"/>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5" name="Input penna 204">
                <a:extLst>
                  <a:ext uri="{FF2B5EF4-FFF2-40B4-BE49-F238E27FC236}">
                    <a16:creationId xmlns:a16="http://schemas.microsoft.com/office/drawing/2014/main" id="{D6B79EC7-57C2-7B4F-E783-21F0E2D28162}"/>
                  </a:ext>
                </a:extLst>
              </p14:cNvPr>
              <p14:cNvContentPartPr/>
              <p14:nvPr/>
            </p14:nvContentPartPr>
            <p14:xfrm>
              <a:off x="3049013" y="5733892"/>
              <a:ext cx="233586" cy="23485"/>
            </p14:xfrm>
          </p:contentPart>
        </mc:Choice>
        <mc:Fallback xmlns="">
          <p:pic>
            <p:nvPicPr>
              <p:cNvPr id="205" name="Input penna 204">
                <a:extLst>
                  <a:ext uri="{FF2B5EF4-FFF2-40B4-BE49-F238E27FC236}">
                    <a16:creationId xmlns:a16="http://schemas.microsoft.com/office/drawing/2014/main" id="{D6B79EC7-57C2-7B4F-E783-21F0E2D28162}"/>
                  </a:ext>
                </a:extLst>
              </p:cNvPr>
              <p:cNvPicPr/>
              <p:nvPr/>
            </p:nvPicPr>
            <p:blipFill>
              <a:blip r:embed="rId185"/>
              <a:stretch>
                <a:fillRect/>
              </a:stretch>
            </p:blipFill>
            <p:spPr>
              <a:xfrm>
                <a:off x="3031404" y="5716100"/>
                <a:ext cx="269163" cy="58713"/>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6" name="Input penna 205">
                <a:extLst>
                  <a:ext uri="{FF2B5EF4-FFF2-40B4-BE49-F238E27FC236}">
                    <a16:creationId xmlns:a16="http://schemas.microsoft.com/office/drawing/2014/main" id="{16D3500C-900F-5FE2-490E-ECF639DC41CB}"/>
                  </a:ext>
                </a:extLst>
              </p14:cNvPr>
              <p14:cNvContentPartPr/>
              <p14:nvPr/>
            </p14:nvContentPartPr>
            <p14:xfrm>
              <a:off x="3060595" y="5648620"/>
              <a:ext cx="196582" cy="9702"/>
            </p14:xfrm>
          </p:contentPart>
        </mc:Choice>
        <mc:Fallback xmlns="">
          <p:pic>
            <p:nvPicPr>
              <p:cNvPr id="206" name="Input penna 205">
                <a:extLst>
                  <a:ext uri="{FF2B5EF4-FFF2-40B4-BE49-F238E27FC236}">
                    <a16:creationId xmlns:a16="http://schemas.microsoft.com/office/drawing/2014/main" id="{16D3500C-900F-5FE2-490E-ECF639DC41CB}"/>
                  </a:ext>
                </a:extLst>
              </p:cNvPr>
              <p:cNvPicPr/>
              <p:nvPr/>
            </p:nvPicPr>
            <p:blipFill>
              <a:blip r:embed="rId187"/>
              <a:stretch>
                <a:fillRect/>
              </a:stretch>
            </p:blipFill>
            <p:spPr>
              <a:xfrm>
                <a:off x="3042626" y="5631295"/>
                <a:ext cx="232161" cy="44006"/>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7" name="Input penna 206">
                <a:extLst>
                  <a:ext uri="{FF2B5EF4-FFF2-40B4-BE49-F238E27FC236}">
                    <a16:creationId xmlns:a16="http://schemas.microsoft.com/office/drawing/2014/main" id="{8ADF59B3-927A-57B3-F5CC-8FE41E5164E3}"/>
                  </a:ext>
                </a:extLst>
              </p14:cNvPr>
              <p14:cNvContentPartPr/>
              <p14:nvPr/>
            </p14:nvContentPartPr>
            <p14:xfrm>
              <a:off x="3523463" y="5894479"/>
              <a:ext cx="18438" cy="326202"/>
            </p14:xfrm>
          </p:contentPart>
        </mc:Choice>
        <mc:Fallback xmlns="">
          <p:pic>
            <p:nvPicPr>
              <p:cNvPr id="207" name="Input penna 206">
                <a:extLst>
                  <a:ext uri="{FF2B5EF4-FFF2-40B4-BE49-F238E27FC236}">
                    <a16:creationId xmlns:a16="http://schemas.microsoft.com/office/drawing/2014/main" id="{8ADF59B3-927A-57B3-F5CC-8FE41E5164E3}"/>
                  </a:ext>
                </a:extLst>
              </p:cNvPr>
              <p:cNvPicPr/>
              <p:nvPr/>
            </p:nvPicPr>
            <p:blipFill>
              <a:blip r:embed="rId189"/>
              <a:stretch>
                <a:fillRect/>
              </a:stretch>
            </p:blipFill>
            <p:spPr>
              <a:xfrm>
                <a:off x="3505734" y="5876856"/>
                <a:ext cx="53541" cy="361807"/>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8" name="Input penna 207">
                <a:extLst>
                  <a:ext uri="{FF2B5EF4-FFF2-40B4-BE49-F238E27FC236}">
                    <a16:creationId xmlns:a16="http://schemas.microsoft.com/office/drawing/2014/main" id="{59C6F093-EDBD-6DA2-7A29-2A14B3B633F6}"/>
                  </a:ext>
                </a:extLst>
              </p14:cNvPr>
              <p14:cNvContentPartPr/>
              <p14:nvPr/>
            </p14:nvContentPartPr>
            <p14:xfrm>
              <a:off x="3438446" y="6158975"/>
              <a:ext cx="257486" cy="198348"/>
            </p14:xfrm>
          </p:contentPart>
        </mc:Choice>
        <mc:Fallback xmlns="">
          <p:pic>
            <p:nvPicPr>
              <p:cNvPr id="208" name="Input penna 207">
                <a:extLst>
                  <a:ext uri="{FF2B5EF4-FFF2-40B4-BE49-F238E27FC236}">
                    <a16:creationId xmlns:a16="http://schemas.microsoft.com/office/drawing/2014/main" id="{59C6F093-EDBD-6DA2-7A29-2A14B3B633F6}"/>
                  </a:ext>
                </a:extLst>
              </p:cNvPr>
              <p:cNvPicPr/>
              <p:nvPr/>
            </p:nvPicPr>
            <p:blipFill>
              <a:blip r:embed="rId191"/>
              <a:stretch>
                <a:fillRect/>
              </a:stretch>
            </p:blipFill>
            <p:spPr>
              <a:xfrm>
                <a:off x="3420465" y="6141368"/>
                <a:ext cx="293088" cy="233921"/>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9" name="Input penna 208">
                <a:extLst>
                  <a:ext uri="{FF2B5EF4-FFF2-40B4-BE49-F238E27FC236}">
                    <a16:creationId xmlns:a16="http://schemas.microsoft.com/office/drawing/2014/main" id="{1056EBF8-BAB0-3086-5A3F-5AE04ED99D63}"/>
                  </a:ext>
                </a:extLst>
              </p14:cNvPr>
              <p14:cNvContentPartPr/>
              <p14:nvPr/>
            </p14:nvContentPartPr>
            <p14:xfrm>
              <a:off x="3448339" y="5167102"/>
              <a:ext cx="27892" cy="351661"/>
            </p14:xfrm>
          </p:contentPart>
        </mc:Choice>
        <mc:Fallback xmlns="">
          <p:pic>
            <p:nvPicPr>
              <p:cNvPr id="209" name="Input penna 208">
                <a:extLst>
                  <a:ext uri="{FF2B5EF4-FFF2-40B4-BE49-F238E27FC236}">
                    <a16:creationId xmlns:a16="http://schemas.microsoft.com/office/drawing/2014/main" id="{1056EBF8-BAB0-3086-5A3F-5AE04ED99D63}"/>
                  </a:ext>
                </a:extLst>
              </p:cNvPr>
              <p:cNvPicPr/>
              <p:nvPr/>
            </p:nvPicPr>
            <p:blipFill>
              <a:blip r:embed="rId193"/>
              <a:stretch>
                <a:fillRect/>
              </a:stretch>
            </p:blipFill>
            <p:spPr>
              <a:xfrm>
                <a:off x="3430460" y="5149483"/>
                <a:ext cx="63293" cy="38725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0" name="Input penna 209">
                <a:extLst>
                  <a:ext uri="{FF2B5EF4-FFF2-40B4-BE49-F238E27FC236}">
                    <a16:creationId xmlns:a16="http://schemas.microsoft.com/office/drawing/2014/main" id="{E794978E-E708-2A4C-E352-7F7D3FEB3812}"/>
                  </a:ext>
                </a:extLst>
              </p14:cNvPr>
              <p14:cNvContentPartPr/>
              <p14:nvPr/>
            </p14:nvContentPartPr>
            <p14:xfrm>
              <a:off x="3391214" y="5093319"/>
              <a:ext cx="193939" cy="139920"/>
            </p14:xfrm>
          </p:contentPart>
        </mc:Choice>
        <mc:Fallback xmlns="">
          <p:pic>
            <p:nvPicPr>
              <p:cNvPr id="210" name="Input penna 209">
                <a:extLst>
                  <a:ext uri="{FF2B5EF4-FFF2-40B4-BE49-F238E27FC236}">
                    <a16:creationId xmlns:a16="http://schemas.microsoft.com/office/drawing/2014/main" id="{E794978E-E708-2A4C-E352-7F7D3FEB3812}"/>
                  </a:ext>
                </a:extLst>
              </p:cNvPr>
              <p:cNvPicPr/>
              <p:nvPr/>
            </p:nvPicPr>
            <p:blipFill>
              <a:blip r:embed="rId195"/>
              <a:stretch>
                <a:fillRect/>
              </a:stretch>
            </p:blipFill>
            <p:spPr>
              <a:xfrm>
                <a:off x="3373257" y="5075739"/>
                <a:ext cx="229494" cy="175438"/>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1" name="Input penna 210">
                <a:extLst>
                  <a:ext uri="{FF2B5EF4-FFF2-40B4-BE49-F238E27FC236}">
                    <a16:creationId xmlns:a16="http://schemas.microsoft.com/office/drawing/2014/main" id="{50008862-6EA6-F692-8A7E-42476C388816}"/>
                  </a:ext>
                </a:extLst>
              </p14:cNvPr>
              <p14:cNvContentPartPr/>
              <p14:nvPr/>
            </p14:nvContentPartPr>
            <p14:xfrm>
              <a:off x="2170508" y="5059422"/>
              <a:ext cx="30749" cy="1184569"/>
            </p14:xfrm>
          </p:contentPart>
        </mc:Choice>
        <mc:Fallback xmlns="">
          <p:pic>
            <p:nvPicPr>
              <p:cNvPr id="211" name="Input penna 210">
                <a:extLst>
                  <a:ext uri="{FF2B5EF4-FFF2-40B4-BE49-F238E27FC236}">
                    <a16:creationId xmlns:a16="http://schemas.microsoft.com/office/drawing/2014/main" id="{50008862-6EA6-F692-8A7E-42476C388816}"/>
                  </a:ext>
                </a:extLst>
              </p:cNvPr>
              <p:cNvPicPr/>
              <p:nvPr/>
            </p:nvPicPr>
            <p:blipFill>
              <a:blip r:embed="rId197"/>
              <a:stretch>
                <a:fillRect/>
              </a:stretch>
            </p:blipFill>
            <p:spPr>
              <a:xfrm>
                <a:off x="2152988" y="5041785"/>
                <a:ext cx="66146" cy="1220203"/>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2" name="Input penna 211">
                <a:extLst>
                  <a:ext uri="{FF2B5EF4-FFF2-40B4-BE49-F238E27FC236}">
                    <a16:creationId xmlns:a16="http://schemas.microsoft.com/office/drawing/2014/main" id="{E30D7002-B4B5-2B89-4309-9D07AA85E341}"/>
                  </a:ext>
                </a:extLst>
              </p14:cNvPr>
              <p14:cNvContentPartPr/>
              <p14:nvPr/>
            </p14:nvContentPartPr>
            <p14:xfrm>
              <a:off x="2125413" y="4941625"/>
              <a:ext cx="264472" cy="234936"/>
            </p14:xfrm>
          </p:contentPart>
        </mc:Choice>
        <mc:Fallback xmlns="">
          <p:pic>
            <p:nvPicPr>
              <p:cNvPr id="212" name="Input penna 211">
                <a:extLst>
                  <a:ext uri="{FF2B5EF4-FFF2-40B4-BE49-F238E27FC236}">
                    <a16:creationId xmlns:a16="http://schemas.microsoft.com/office/drawing/2014/main" id="{E30D7002-B4B5-2B89-4309-9D07AA85E341}"/>
                  </a:ext>
                </a:extLst>
              </p:cNvPr>
              <p:cNvPicPr/>
              <p:nvPr/>
            </p:nvPicPr>
            <p:blipFill>
              <a:blip r:embed="rId199"/>
              <a:stretch>
                <a:fillRect/>
              </a:stretch>
            </p:blipFill>
            <p:spPr>
              <a:xfrm>
                <a:off x="2107805" y="4924023"/>
                <a:ext cx="300046" cy="2705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3" name="Input penna 212">
                <a:extLst>
                  <a:ext uri="{FF2B5EF4-FFF2-40B4-BE49-F238E27FC236}">
                    <a16:creationId xmlns:a16="http://schemas.microsoft.com/office/drawing/2014/main" id="{86D45427-FD71-CED2-4CF3-D6389AA470C0}"/>
                  </a:ext>
                </a:extLst>
              </p14:cNvPr>
              <p14:cNvContentPartPr/>
              <p14:nvPr/>
            </p14:nvContentPartPr>
            <p14:xfrm>
              <a:off x="726620" y="1876920"/>
              <a:ext cx="19635" cy="276831"/>
            </p14:xfrm>
          </p:contentPart>
        </mc:Choice>
        <mc:Fallback xmlns="">
          <p:pic>
            <p:nvPicPr>
              <p:cNvPr id="213" name="Input penna 212">
                <a:extLst>
                  <a:ext uri="{FF2B5EF4-FFF2-40B4-BE49-F238E27FC236}">
                    <a16:creationId xmlns:a16="http://schemas.microsoft.com/office/drawing/2014/main" id="{86D45427-FD71-CED2-4CF3-D6389AA470C0}"/>
                  </a:ext>
                </a:extLst>
              </p:cNvPr>
              <p:cNvPicPr/>
              <p:nvPr/>
            </p:nvPicPr>
            <p:blipFill>
              <a:blip r:embed="rId201"/>
              <a:stretch>
                <a:fillRect/>
              </a:stretch>
            </p:blipFill>
            <p:spPr>
              <a:xfrm>
                <a:off x="709439" y="1859303"/>
                <a:ext cx="54347" cy="312424"/>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4" name="Input penna 213">
                <a:extLst>
                  <a:ext uri="{FF2B5EF4-FFF2-40B4-BE49-F238E27FC236}">
                    <a16:creationId xmlns:a16="http://schemas.microsoft.com/office/drawing/2014/main" id="{6B8886F1-C8B7-A2FE-D8AE-47FF7581FFEE}"/>
                  </a:ext>
                </a:extLst>
              </p14:cNvPr>
              <p14:cNvContentPartPr/>
              <p14:nvPr/>
            </p14:nvContentPartPr>
            <p14:xfrm>
              <a:off x="614008" y="1871223"/>
              <a:ext cx="219862" cy="9446"/>
            </p14:xfrm>
          </p:contentPart>
        </mc:Choice>
        <mc:Fallback xmlns="">
          <p:pic>
            <p:nvPicPr>
              <p:cNvPr id="214" name="Input penna 213">
                <a:extLst>
                  <a:ext uri="{FF2B5EF4-FFF2-40B4-BE49-F238E27FC236}">
                    <a16:creationId xmlns:a16="http://schemas.microsoft.com/office/drawing/2014/main" id="{6B8886F1-C8B7-A2FE-D8AE-47FF7581FFEE}"/>
                  </a:ext>
                </a:extLst>
              </p:cNvPr>
              <p:cNvPicPr/>
              <p:nvPr/>
            </p:nvPicPr>
            <p:blipFill>
              <a:blip r:embed="rId203"/>
              <a:stretch>
                <a:fillRect/>
              </a:stretch>
            </p:blipFill>
            <p:spPr>
              <a:xfrm>
                <a:off x="596045" y="1852709"/>
                <a:ext cx="255428" cy="46852"/>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5" name="Input penna 214">
                <a:extLst>
                  <a:ext uri="{FF2B5EF4-FFF2-40B4-BE49-F238E27FC236}">
                    <a16:creationId xmlns:a16="http://schemas.microsoft.com/office/drawing/2014/main" id="{4FFD7EDB-A6B5-FA94-3FFB-12B9991D4622}"/>
                  </a:ext>
                </a:extLst>
              </p14:cNvPr>
              <p14:cNvContentPartPr/>
              <p14:nvPr/>
            </p14:nvContentPartPr>
            <p14:xfrm>
              <a:off x="590942" y="2131479"/>
              <a:ext cx="313566" cy="32130"/>
            </p14:xfrm>
          </p:contentPart>
        </mc:Choice>
        <mc:Fallback xmlns="">
          <p:pic>
            <p:nvPicPr>
              <p:cNvPr id="215" name="Input penna 214">
                <a:extLst>
                  <a:ext uri="{FF2B5EF4-FFF2-40B4-BE49-F238E27FC236}">
                    <a16:creationId xmlns:a16="http://schemas.microsoft.com/office/drawing/2014/main" id="{4FFD7EDB-A6B5-FA94-3FFB-12B9991D4622}"/>
                  </a:ext>
                </a:extLst>
              </p:cNvPr>
              <p:cNvPicPr/>
              <p:nvPr/>
            </p:nvPicPr>
            <p:blipFill>
              <a:blip r:embed="rId205"/>
              <a:stretch>
                <a:fillRect/>
              </a:stretch>
            </p:blipFill>
            <p:spPr>
              <a:xfrm>
                <a:off x="573322" y="2113986"/>
                <a:ext cx="349166" cy="67473"/>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6" name="Input penna 215">
                <a:extLst>
                  <a:ext uri="{FF2B5EF4-FFF2-40B4-BE49-F238E27FC236}">
                    <a16:creationId xmlns:a16="http://schemas.microsoft.com/office/drawing/2014/main" id="{01949FE2-4421-A816-29CA-8C6F2C1ACD8D}"/>
                  </a:ext>
                </a:extLst>
              </p14:cNvPr>
              <p14:cNvContentPartPr/>
              <p14:nvPr/>
            </p14:nvContentPartPr>
            <p14:xfrm>
              <a:off x="961725" y="1995482"/>
              <a:ext cx="196518" cy="166009"/>
            </p14:xfrm>
          </p:contentPart>
        </mc:Choice>
        <mc:Fallback xmlns="">
          <p:pic>
            <p:nvPicPr>
              <p:cNvPr id="216" name="Input penna 215">
                <a:extLst>
                  <a:ext uri="{FF2B5EF4-FFF2-40B4-BE49-F238E27FC236}">
                    <a16:creationId xmlns:a16="http://schemas.microsoft.com/office/drawing/2014/main" id="{01949FE2-4421-A816-29CA-8C6F2C1ACD8D}"/>
                  </a:ext>
                </a:extLst>
              </p:cNvPr>
              <p:cNvPicPr/>
              <p:nvPr/>
            </p:nvPicPr>
            <p:blipFill>
              <a:blip r:embed="rId207"/>
              <a:stretch>
                <a:fillRect/>
              </a:stretch>
            </p:blipFill>
            <p:spPr>
              <a:xfrm>
                <a:off x="943762" y="1977516"/>
                <a:ext cx="232085" cy="201582"/>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7" name="Input penna 216">
                <a:extLst>
                  <a:ext uri="{FF2B5EF4-FFF2-40B4-BE49-F238E27FC236}">
                    <a16:creationId xmlns:a16="http://schemas.microsoft.com/office/drawing/2014/main" id="{7090D728-74B7-4185-5982-61D5837DC9D2}"/>
                  </a:ext>
                </a:extLst>
              </p14:cNvPr>
              <p14:cNvContentPartPr/>
              <p14:nvPr/>
            </p14:nvContentPartPr>
            <p14:xfrm>
              <a:off x="1231523" y="1966688"/>
              <a:ext cx="34277" cy="149278"/>
            </p14:xfrm>
          </p:contentPart>
        </mc:Choice>
        <mc:Fallback xmlns="">
          <p:pic>
            <p:nvPicPr>
              <p:cNvPr id="217" name="Input penna 216">
                <a:extLst>
                  <a:ext uri="{FF2B5EF4-FFF2-40B4-BE49-F238E27FC236}">
                    <a16:creationId xmlns:a16="http://schemas.microsoft.com/office/drawing/2014/main" id="{7090D728-74B7-4185-5982-61D5837DC9D2}"/>
                  </a:ext>
                </a:extLst>
              </p:cNvPr>
              <p:cNvPicPr/>
              <p:nvPr/>
            </p:nvPicPr>
            <p:blipFill>
              <a:blip r:embed="rId209"/>
              <a:stretch>
                <a:fillRect/>
              </a:stretch>
            </p:blipFill>
            <p:spPr>
              <a:xfrm>
                <a:off x="1214027" y="1948746"/>
                <a:ext cx="69625" cy="184803"/>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8" name="Input penna 217">
                <a:extLst>
                  <a:ext uri="{FF2B5EF4-FFF2-40B4-BE49-F238E27FC236}">
                    <a16:creationId xmlns:a16="http://schemas.microsoft.com/office/drawing/2014/main" id="{23BD9520-3880-A442-BC4B-6B8EB440629A}"/>
                  </a:ext>
                </a:extLst>
              </p14:cNvPr>
              <p14:cNvContentPartPr/>
              <p14:nvPr/>
            </p14:nvContentPartPr>
            <p14:xfrm>
              <a:off x="1112525" y="1908148"/>
              <a:ext cx="224384" cy="19401"/>
            </p14:xfrm>
          </p:contentPart>
        </mc:Choice>
        <mc:Fallback xmlns="">
          <p:pic>
            <p:nvPicPr>
              <p:cNvPr id="218" name="Input penna 217">
                <a:extLst>
                  <a:ext uri="{FF2B5EF4-FFF2-40B4-BE49-F238E27FC236}">
                    <a16:creationId xmlns:a16="http://schemas.microsoft.com/office/drawing/2014/main" id="{23BD9520-3880-A442-BC4B-6B8EB440629A}"/>
                  </a:ext>
                </a:extLst>
              </p:cNvPr>
              <p:cNvPicPr/>
              <p:nvPr/>
            </p:nvPicPr>
            <p:blipFill>
              <a:blip r:embed="rId211"/>
              <a:stretch>
                <a:fillRect/>
              </a:stretch>
            </p:blipFill>
            <p:spPr>
              <a:xfrm>
                <a:off x="1094905" y="1890511"/>
                <a:ext cx="259983" cy="54323"/>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9" name="Input penna 218">
                <a:extLst>
                  <a:ext uri="{FF2B5EF4-FFF2-40B4-BE49-F238E27FC236}">
                    <a16:creationId xmlns:a16="http://schemas.microsoft.com/office/drawing/2014/main" id="{83F906FE-C495-6F22-199D-CD945EE5F6AC}"/>
                  </a:ext>
                </a:extLst>
              </p14:cNvPr>
              <p14:cNvContentPartPr/>
              <p14:nvPr/>
            </p14:nvContentPartPr>
            <p14:xfrm>
              <a:off x="1635704" y="1885243"/>
              <a:ext cx="201471" cy="238834"/>
            </p14:xfrm>
          </p:contentPart>
        </mc:Choice>
        <mc:Fallback xmlns="">
          <p:pic>
            <p:nvPicPr>
              <p:cNvPr id="219" name="Input penna 218">
                <a:extLst>
                  <a:ext uri="{FF2B5EF4-FFF2-40B4-BE49-F238E27FC236}">
                    <a16:creationId xmlns:a16="http://schemas.microsoft.com/office/drawing/2014/main" id="{83F906FE-C495-6F22-199D-CD945EE5F6AC}"/>
                  </a:ext>
                </a:extLst>
              </p:cNvPr>
              <p:cNvPicPr/>
              <p:nvPr/>
            </p:nvPicPr>
            <p:blipFill>
              <a:blip r:embed="rId213"/>
              <a:stretch>
                <a:fillRect/>
              </a:stretch>
            </p:blipFill>
            <p:spPr>
              <a:xfrm>
                <a:off x="1618107" y="1867259"/>
                <a:ext cx="237025" cy="274443"/>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20" name="Input penna 219">
                <a:extLst>
                  <a:ext uri="{FF2B5EF4-FFF2-40B4-BE49-F238E27FC236}">
                    <a16:creationId xmlns:a16="http://schemas.microsoft.com/office/drawing/2014/main" id="{B57DEAB5-A3CB-47CD-8BF2-A8A41F916F79}"/>
                  </a:ext>
                </a:extLst>
              </p14:cNvPr>
              <p14:cNvContentPartPr/>
              <p14:nvPr/>
            </p14:nvContentPartPr>
            <p14:xfrm>
              <a:off x="1813685" y="1885875"/>
              <a:ext cx="202471" cy="239695"/>
            </p14:xfrm>
          </p:contentPart>
        </mc:Choice>
        <mc:Fallback xmlns="">
          <p:pic>
            <p:nvPicPr>
              <p:cNvPr id="220" name="Input penna 219">
                <a:extLst>
                  <a:ext uri="{FF2B5EF4-FFF2-40B4-BE49-F238E27FC236}">
                    <a16:creationId xmlns:a16="http://schemas.microsoft.com/office/drawing/2014/main" id="{B57DEAB5-A3CB-47CD-8BF2-A8A41F916F79}"/>
                  </a:ext>
                </a:extLst>
              </p:cNvPr>
              <p:cNvPicPr/>
              <p:nvPr/>
            </p:nvPicPr>
            <p:blipFill>
              <a:blip r:embed="rId215"/>
              <a:stretch>
                <a:fillRect/>
              </a:stretch>
            </p:blipFill>
            <p:spPr>
              <a:xfrm>
                <a:off x="1796063" y="1867907"/>
                <a:ext cx="238074" cy="275272"/>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21" name="Input penna 220">
                <a:extLst>
                  <a:ext uri="{FF2B5EF4-FFF2-40B4-BE49-F238E27FC236}">
                    <a16:creationId xmlns:a16="http://schemas.microsoft.com/office/drawing/2014/main" id="{52B6BFD6-12FB-8136-445A-C495A116064C}"/>
                  </a:ext>
                </a:extLst>
              </p14:cNvPr>
              <p14:cNvContentPartPr/>
              <p14:nvPr/>
            </p14:nvContentPartPr>
            <p14:xfrm>
              <a:off x="1832578" y="1967167"/>
              <a:ext cx="175431" cy="35443"/>
            </p14:xfrm>
          </p:contentPart>
        </mc:Choice>
        <mc:Fallback xmlns="">
          <p:pic>
            <p:nvPicPr>
              <p:cNvPr id="221" name="Input penna 220">
                <a:extLst>
                  <a:ext uri="{FF2B5EF4-FFF2-40B4-BE49-F238E27FC236}">
                    <a16:creationId xmlns:a16="http://schemas.microsoft.com/office/drawing/2014/main" id="{52B6BFD6-12FB-8136-445A-C495A116064C}"/>
                  </a:ext>
                </a:extLst>
              </p:cNvPr>
              <p:cNvPicPr/>
              <p:nvPr/>
            </p:nvPicPr>
            <p:blipFill>
              <a:blip r:embed="rId217"/>
              <a:stretch>
                <a:fillRect/>
              </a:stretch>
            </p:blipFill>
            <p:spPr>
              <a:xfrm>
                <a:off x="1814604" y="1949625"/>
                <a:ext cx="211020" cy="70886"/>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22" name="Input penna 221">
                <a:extLst>
                  <a:ext uri="{FF2B5EF4-FFF2-40B4-BE49-F238E27FC236}">
                    <a16:creationId xmlns:a16="http://schemas.microsoft.com/office/drawing/2014/main" id="{C81AC3BA-D7CB-56BD-40E2-E250BF9E5A32}"/>
                  </a:ext>
                </a:extLst>
              </p14:cNvPr>
              <p14:cNvContentPartPr/>
              <p14:nvPr/>
            </p14:nvContentPartPr>
            <p14:xfrm>
              <a:off x="2049842" y="1889255"/>
              <a:ext cx="166715" cy="233135"/>
            </p14:xfrm>
          </p:contentPart>
        </mc:Choice>
        <mc:Fallback xmlns="">
          <p:pic>
            <p:nvPicPr>
              <p:cNvPr id="222" name="Input penna 221">
                <a:extLst>
                  <a:ext uri="{FF2B5EF4-FFF2-40B4-BE49-F238E27FC236}">
                    <a16:creationId xmlns:a16="http://schemas.microsoft.com/office/drawing/2014/main" id="{C81AC3BA-D7CB-56BD-40E2-E250BF9E5A32}"/>
                  </a:ext>
                </a:extLst>
              </p:cNvPr>
              <p:cNvPicPr/>
              <p:nvPr/>
            </p:nvPicPr>
            <p:blipFill>
              <a:blip r:embed="rId219"/>
              <a:stretch>
                <a:fillRect/>
              </a:stretch>
            </p:blipFill>
            <p:spPr>
              <a:xfrm>
                <a:off x="2032236" y="1871653"/>
                <a:ext cx="202286" cy="268698"/>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23" name="Input penna 222">
                <a:extLst>
                  <a:ext uri="{FF2B5EF4-FFF2-40B4-BE49-F238E27FC236}">
                    <a16:creationId xmlns:a16="http://schemas.microsoft.com/office/drawing/2014/main" id="{416CE65F-2866-C61C-4519-D99D53B63463}"/>
                  </a:ext>
                </a:extLst>
              </p14:cNvPr>
              <p14:cNvContentPartPr/>
              <p14:nvPr/>
            </p14:nvContentPartPr>
            <p14:xfrm>
              <a:off x="2267107" y="1829960"/>
              <a:ext cx="87323" cy="408807"/>
            </p14:xfrm>
          </p:contentPart>
        </mc:Choice>
        <mc:Fallback xmlns="">
          <p:pic>
            <p:nvPicPr>
              <p:cNvPr id="223" name="Input penna 222">
                <a:extLst>
                  <a:ext uri="{FF2B5EF4-FFF2-40B4-BE49-F238E27FC236}">
                    <a16:creationId xmlns:a16="http://schemas.microsoft.com/office/drawing/2014/main" id="{416CE65F-2866-C61C-4519-D99D53B63463}"/>
                  </a:ext>
                </a:extLst>
              </p:cNvPr>
              <p:cNvPicPr/>
              <p:nvPr/>
            </p:nvPicPr>
            <p:blipFill>
              <a:blip r:embed="rId221"/>
              <a:stretch>
                <a:fillRect/>
              </a:stretch>
            </p:blipFill>
            <p:spPr>
              <a:xfrm>
                <a:off x="2249571" y="1811983"/>
                <a:ext cx="122753" cy="444402"/>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4" name="Input penna 223">
                <a:extLst>
                  <a:ext uri="{FF2B5EF4-FFF2-40B4-BE49-F238E27FC236}">
                    <a16:creationId xmlns:a16="http://schemas.microsoft.com/office/drawing/2014/main" id="{E371C261-FA36-4E6F-A728-686DAC703BE4}"/>
                  </a:ext>
                </a:extLst>
              </p14:cNvPr>
              <p14:cNvContentPartPr/>
              <p14:nvPr/>
            </p14:nvContentPartPr>
            <p14:xfrm>
              <a:off x="2364772" y="1908149"/>
              <a:ext cx="168034" cy="275254"/>
            </p14:xfrm>
          </p:contentPart>
        </mc:Choice>
        <mc:Fallback xmlns="">
          <p:pic>
            <p:nvPicPr>
              <p:cNvPr id="224" name="Input penna 223">
                <a:extLst>
                  <a:ext uri="{FF2B5EF4-FFF2-40B4-BE49-F238E27FC236}">
                    <a16:creationId xmlns:a16="http://schemas.microsoft.com/office/drawing/2014/main" id="{E371C261-FA36-4E6F-A728-686DAC703BE4}"/>
                  </a:ext>
                </a:extLst>
              </p:cNvPr>
              <p:cNvPicPr/>
              <p:nvPr/>
            </p:nvPicPr>
            <p:blipFill>
              <a:blip r:embed="rId223"/>
              <a:stretch>
                <a:fillRect/>
              </a:stretch>
            </p:blipFill>
            <p:spPr>
              <a:xfrm>
                <a:off x="2346820" y="1890182"/>
                <a:ext cx="203580" cy="310829"/>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25" name="Input penna 224">
                <a:extLst>
                  <a:ext uri="{FF2B5EF4-FFF2-40B4-BE49-F238E27FC236}">
                    <a16:creationId xmlns:a16="http://schemas.microsoft.com/office/drawing/2014/main" id="{3B380551-F68A-E66F-22BE-BD4CAE88F36D}"/>
                  </a:ext>
                </a:extLst>
              </p14:cNvPr>
              <p14:cNvContentPartPr/>
              <p14:nvPr/>
            </p14:nvContentPartPr>
            <p14:xfrm>
              <a:off x="2569388" y="1967130"/>
              <a:ext cx="201036" cy="231631"/>
            </p14:xfrm>
          </p:contentPart>
        </mc:Choice>
        <mc:Fallback xmlns="">
          <p:pic>
            <p:nvPicPr>
              <p:cNvPr id="225" name="Input penna 224">
                <a:extLst>
                  <a:ext uri="{FF2B5EF4-FFF2-40B4-BE49-F238E27FC236}">
                    <a16:creationId xmlns:a16="http://schemas.microsoft.com/office/drawing/2014/main" id="{3B380551-F68A-E66F-22BE-BD4CAE88F36D}"/>
                  </a:ext>
                </a:extLst>
              </p:cNvPr>
              <p:cNvPicPr/>
              <p:nvPr/>
            </p:nvPicPr>
            <p:blipFill>
              <a:blip r:embed="rId225"/>
              <a:stretch>
                <a:fillRect/>
              </a:stretch>
            </p:blipFill>
            <p:spPr>
              <a:xfrm>
                <a:off x="2551406" y="1949506"/>
                <a:ext cx="236640" cy="267239"/>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6" name="Input penna 225">
                <a:extLst>
                  <a:ext uri="{FF2B5EF4-FFF2-40B4-BE49-F238E27FC236}">
                    <a16:creationId xmlns:a16="http://schemas.microsoft.com/office/drawing/2014/main" id="{26E724AF-9626-3455-C937-807BDE46EC77}"/>
                  </a:ext>
                </a:extLst>
              </p14:cNvPr>
              <p14:cNvContentPartPr/>
              <p14:nvPr/>
            </p14:nvContentPartPr>
            <p14:xfrm>
              <a:off x="2567782" y="2038650"/>
              <a:ext cx="167081" cy="24811"/>
            </p14:xfrm>
          </p:contentPart>
        </mc:Choice>
        <mc:Fallback xmlns="">
          <p:pic>
            <p:nvPicPr>
              <p:cNvPr id="226" name="Input penna 225">
                <a:extLst>
                  <a:ext uri="{FF2B5EF4-FFF2-40B4-BE49-F238E27FC236}">
                    <a16:creationId xmlns:a16="http://schemas.microsoft.com/office/drawing/2014/main" id="{26E724AF-9626-3455-C937-807BDE46EC77}"/>
                  </a:ext>
                </a:extLst>
              </p:cNvPr>
              <p:cNvPicPr/>
              <p:nvPr/>
            </p:nvPicPr>
            <p:blipFill>
              <a:blip r:embed="rId227"/>
              <a:stretch>
                <a:fillRect/>
              </a:stretch>
            </p:blipFill>
            <p:spPr>
              <a:xfrm>
                <a:off x="2550176" y="2021282"/>
                <a:ext cx="202653" cy="59901"/>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27" name="Input penna 226">
                <a:extLst>
                  <a:ext uri="{FF2B5EF4-FFF2-40B4-BE49-F238E27FC236}">
                    <a16:creationId xmlns:a16="http://schemas.microsoft.com/office/drawing/2014/main" id="{638AF323-672B-CA11-98D5-A973429AF5CD}"/>
                  </a:ext>
                </a:extLst>
              </p14:cNvPr>
              <p14:cNvContentPartPr/>
              <p14:nvPr/>
            </p14:nvContentPartPr>
            <p14:xfrm>
              <a:off x="2827854" y="1965549"/>
              <a:ext cx="185159" cy="159863"/>
            </p14:xfrm>
          </p:contentPart>
        </mc:Choice>
        <mc:Fallback xmlns="">
          <p:pic>
            <p:nvPicPr>
              <p:cNvPr id="227" name="Input penna 226">
                <a:extLst>
                  <a:ext uri="{FF2B5EF4-FFF2-40B4-BE49-F238E27FC236}">
                    <a16:creationId xmlns:a16="http://schemas.microsoft.com/office/drawing/2014/main" id="{638AF323-672B-CA11-98D5-A973429AF5CD}"/>
                  </a:ext>
                </a:extLst>
              </p:cNvPr>
              <p:cNvPicPr/>
              <p:nvPr/>
            </p:nvPicPr>
            <p:blipFill>
              <a:blip r:embed="rId229"/>
              <a:stretch>
                <a:fillRect/>
              </a:stretch>
            </p:blipFill>
            <p:spPr>
              <a:xfrm>
                <a:off x="2809877" y="1947587"/>
                <a:ext cx="220753" cy="195428"/>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8" name="Input penna 227">
                <a:extLst>
                  <a:ext uri="{FF2B5EF4-FFF2-40B4-BE49-F238E27FC236}">
                    <a16:creationId xmlns:a16="http://schemas.microsoft.com/office/drawing/2014/main" id="{3A031E27-FD04-EAF9-C3DF-F3BC21E3EBE0}"/>
                  </a:ext>
                </a:extLst>
              </p14:cNvPr>
              <p14:cNvContentPartPr/>
              <p14:nvPr/>
            </p14:nvContentPartPr>
            <p14:xfrm>
              <a:off x="3021443" y="1957404"/>
              <a:ext cx="360770" cy="226386"/>
            </p14:xfrm>
          </p:contentPart>
        </mc:Choice>
        <mc:Fallback xmlns="">
          <p:pic>
            <p:nvPicPr>
              <p:cNvPr id="228" name="Input penna 227">
                <a:extLst>
                  <a:ext uri="{FF2B5EF4-FFF2-40B4-BE49-F238E27FC236}">
                    <a16:creationId xmlns:a16="http://schemas.microsoft.com/office/drawing/2014/main" id="{3A031E27-FD04-EAF9-C3DF-F3BC21E3EBE0}"/>
                  </a:ext>
                </a:extLst>
              </p:cNvPr>
              <p:cNvPicPr/>
              <p:nvPr/>
            </p:nvPicPr>
            <p:blipFill>
              <a:blip r:embed="rId231"/>
              <a:stretch>
                <a:fillRect/>
              </a:stretch>
            </p:blipFill>
            <p:spPr>
              <a:xfrm>
                <a:off x="3003458" y="1939437"/>
                <a:ext cx="396379" cy="261961"/>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9" name="Input penna 228">
                <a:extLst>
                  <a:ext uri="{FF2B5EF4-FFF2-40B4-BE49-F238E27FC236}">
                    <a16:creationId xmlns:a16="http://schemas.microsoft.com/office/drawing/2014/main" id="{79001010-9E15-0C35-B2AE-C7FFE7EE85FA}"/>
                  </a:ext>
                </a:extLst>
              </p14:cNvPr>
              <p14:cNvContentPartPr/>
              <p14:nvPr/>
            </p14:nvContentPartPr>
            <p14:xfrm>
              <a:off x="3409851" y="1993953"/>
              <a:ext cx="231823" cy="171812"/>
            </p14:xfrm>
          </p:contentPart>
        </mc:Choice>
        <mc:Fallback xmlns="">
          <p:pic>
            <p:nvPicPr>
              <p:cNvPr id="229" name="Input penna 228">
                <a:extLst>
                  <a:ext uri="{FF2B5EF4-FFF2-40B4-BE49-F238E27FC236}">
                    <a16:creationId xmlns:a16="http://schemas.microsoft.com/office/drawing/2014/main" id="{79001010-9E15-0C35-B2AE-C7FFE7EE85FA}"/>
                  </a:ext>
                </a:extLst>
              </p:cNvPr>
              <p:cNvPicPr/>
              <p:nvPr/>
            </p:nvPicPr>
            <p:blipFill>
              <a:blip r:embed="rId233"/>
              <a:stretch>
                <a:fillRect/>
              </a:stretch>
            </p:blipFill>
            <p:spPr>
              <a:xfrm>
                <a:off x="3391880" y="1976340"/>
                <a:ext cx="267405" cy="207396"/>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0" name="Input penna 229">
                <a:extLst>
                  <a:ext uri="{FF2B5EF4-FFF2-40B4-BE49-F238E27FC236}">
                    <a16:creationId xmlns:a16="http://schemas.microsoft.com/office/drawing/2014/main" id="{BF05372E-0306-C970-F05C-20DC51F28BA9}"/>
                  </a:ext>
                </a:extLst>
              </p14:cNvPr>
              <p14:cNvContentPartPr/>
              <p14:nvPr/>
            </p14:nvContentPartPr>
            <p14:xfrm>
              <a:off x="887950" y="2512710"/>
              <a:ext cx="27976" cy="264321"/>
            </p14:xfrm>
          </p:contentPart>
        </mc:Choice>
        <mc:Fallback xmlns="">
          <p:pic>
            <p:nvPicPr>
              <p:cNvPr id="230" name="Input penna 229">
                <a:extLst>
                  <a:ext uri="{FF2B5EF4-FFF2-40B4-BE49-F238E27FC236}">
                    <a16:creationId xmlns:a16="http://schemas.microsoft.com/office/drawing/2014/main" id="{BF05372E-0306-C970-F05C-20DC51F28BA9}"/>
                  </a:ext>
                </a:extLst>
              </p:cNvPr>
              <p:cNvPicPr/>
              <p:nvPr/>
            </p:nvPicPr>
            <p:blipFill>
              <a:blip r:embed="rId235"/>
              <a:stretch>
                <a:fillRect/>
              </a:stretch>
            </p:blipFill>
            <p:spPr>
              <a:xfrm>
                <a:off x="870598" y="2495089"/>
                <a:ext cx="63035" cy="299923"/>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31" name="Input penna 230">
                <a:extLst>
                  <a:ext uri="{FF2B5EF4-FFF2-40B4-BE49-F238E27FC236}">
                    <a16:creationId xmlns:a16="http://schemas.microsoft.com/office/drawing/2014/main" id="{C6655482-F68D-D405-A254-D0CEF9DE04C5}"/>
                  </a:ext>
                </a:extLst>
              </p14:cNvPr>
              <p14:cNvContentPartPr/>
              <p14:nvPr/>
            </p14:nvContentPartPr>
            <p14:xfrm>
              <a:off x="812380" y="2711082"/>
              <a:ext cx="229325" cy="215592"/>
            </p14:xfrm>
          </p:contentPart>
        </mc:Choice>
        <mc:Fallback xmlns="">
          <p:pic>
            <p:nvPicPr>
              <p:cNvPr id="231" name="Input penna 230">
                <a:extLst>
                  <a:ext uri="{FF2B5EF4-FFF2-40B4-BE49-F238E27FC236}">
                    <a16:creationId xmlns:a16="http://schemas.microsoft.com/office/drawing/2014/main" id="{C6655482-F68D-D405-A254-D0CEF9DE04C5}"/>
                  </a:ext>
                </a:extLst>
              </p:cNvPr>
              <p:cNvPicPr/>
              <p:nvPr/>
            </p:nvPicPr>
            <p:blipFill>
              <a:blip r:embed="rId237"/>
              <a:stretch>
                <a:fillRect/>
              </a:stretch>
            </p:blipFill>
            <p:spPr>
              <a:xfrm>
                <a:off x="794767" y="2693116"/>
                <a:ext cx="264910" cy="251165"/>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32" name="Input penna 231">
                <a:extLst>
                  <a:ext uri="{FF2B5EF4-FFF2-40B4-BE49-F238E27FC236}">
                    <a16:creationId xmlns:a16="http://schemas.microsoft.com/office/drawing/2014/main" id="{76700250-A759-76D7-B00F-B481C8C1640D}"/>
                  </a:ext>
                </a:extLst>
              </p14:cNvPr>
              <p14:cNvContentPartPr/>
              <p14:nvPr/>
            </p14:nvContentPartPr>
            <p14:xfrm>
              <a:off x="364029" y="3021804"/>
              <a:ext cx="232572" cy="320976"/>
            </p14:xfrm>
          </p:contentPart>
        </mc:Choice>
        <mc:Fallback xmlns="">
          <p:pic>
            <p:nvPicPr>
              <p:cNvPr id="232" name="Input penna 231">
                <a:extLst>
                  <a:ext uri="{FF2B5EF4-FFF2-40B4-BE49-F238E27FC236}">
                    <a16:creationId xmlns:a16="http://schemas.microsoft.com/office/drawing/2014/main" id="{76700250-A759-76D7-B00F-B481C8C1640D}"/>
                  </a:ext>
                </a:extLst>
              </p:cNvPr>
              <p:cNvPicPr/>
              <p:nvPr/>
            </p:nvPicPr>
            <p:blipFill>
              <a:blip r:embed="rId239"/>
              <a:stretch>
                <a:fillRect/>
              </a:stretch>
            </p:blipFill>
            <p:spPr>
              <a:xfrm>
                <a:off x="346056" y="3004192"/>
                <a:ext cx="268159" cy="356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33" name="Input penna 232">
                <a:extLst>
                  <a:ext uri="{FF2B5EF4-FFF2-40B4-BE49-F238E27FC236}">
                    <a16:creationId xmlns:a16="http://schemas.microsoft.com/office/drawing/2014/main" id="{C4D429AA-E24E-5B9D-4E62-F2E01713866E}"/>
                  </a:ext>
                </a:extLst>
              </p14:cNvPr>
              <p14:cNvContentPartPr/>
              <p14:nvPr/>
            </p14:nvContentPartPr>
            <p14:xfrm>
              <a:off x="604561" y="3142678"/>
              <a:ext cx="240837" cy="239090"/>
            </p14:xfrm>
          </p:contentPart>
        </mc:Choice>
        <mc:Fallback xmlns="">
          <p:pic>
            <p:nvPicPr>
              <p:cNvPr id="233" name="Input penna 232">
                <a:extLst>
                  <a:ext uri="{FF2B5EF4-FFF2-40B4-BE49-F238E27FC236}">
                    <a16:creationId xmlns:a16="http://schemas.microsoft.com/office/drawing/2014/main" id="{C4D429AA-E24E-5B9D-4E62-F2E01713866E}"/>
                  </a:ext>
                </a:extLst>
              </p:cNvPr>
              <p:cNvPicPr/>
              <p:nvPr/>
            </p:nvPicPr>
            <p:blipFill>
              <a:blip r:embed="rId241"/>
              <a:stretch>
                <a:fillRect/>
              </a:stretch>
            </p:blipFill>
            <p:spPr>
              <a:xfrm>
                <a:off x="586948" y="3124701"/>
                <a:ext cx="276423" cy="274684"/>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34" name="Input penna 233">
                <a:extLst>
                  <a:ext uri="{FF2B5EF4-FFF2-40B4-BE49-F238E27FC236}">
                    <a16:creationId xmlns:a16="http://schemas.microsoft.com/office/drawing/2014/main" id="{919BE20B-4A46-88BD-D074-F5A921EE15D1}"/>
                  </a:ext>
                </a:extLst>
              </p14:cNvPr>
              <p14:cNvContentPartPr/>
              <p14:nvPr/>
            </p14:nvContentPartPr>
            <p14:xfrm>
              <a:off x="602426" y="3296340"/>
              <a:ext cx="198542" cy="9857"/>
            </p14:xfrm>
          </p:contentPart>
        </mc:Choice>
        <mc:Fallback xmlns="">
          <p:pic>
            <p:nvPicPr>
              <p:cNvPr id="234" name="Input penna 233">
                <a:extLst>
                  <a:ext uri="{FF2B5EF4-FFF2-40B4-BE49-F238E27FC236}">
                    <a16:creationId xmlns:a16="http://schemas.microsoft.com/office/drawing/2014/main" id="{919BE20B-4A46-88BD-D074-F5A921EE15D1}"/>
                  </a:ext>
                </a:extLst>
              </p:cNvPr>
              <p:cNvPicPr/>
              <p:nvPr/>
            </p:nvPicPr>
            <p:blipFill>
              <a:blip r:embed="rId243"/>
              <a:stretch>
                <a:fillRect/>
              </a:stretch>
            </p:blipFill>
            <p:spPr>
              <a:xfrm>
                <a:off x="584834" y="3279090"/>
                <a:ext cx="234086" cy="4470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35" name="Input penna 234">
                <a:extLst>
                  <a:ext uri="{FF2B5EF4-FFF2-40B4-BE49-F238E27FC236}">
                    <a16:creationId xmlns:a16="http://schemas.microsoft.com/office/drawing/2014/main" id="{1104A8F2-6CA0-406A-5B54-DFCC03F6B19E}"/>
                  </a:ext>
                </a:extLst>
              </p14:cNvPr>
              <p14:cNvContentPartPr/>
              <p14:nvPr/>
            </p14:nvContentPartPr>
            <p14:xfrm>
              <a:off x="752535" y="3127842"/>
              <a:ext cx="223090" cy="244480"/>
            </p14:xfrm>
          </p:contentPart>
        </mc:Choice>
        <mc:Fallback xmlns="">
          <p:pic>
            <p:nvPicPr>
              <p:cNvPr id="235" name="Input penna 234">
                <a:extLst>
                  <a:ext uri="{FF2B5EF4-FFF2-40B4-BE49-F238E27FC236}">
                    <a16:creationId xmlns:a16="http://schemas.microsoft.com/office/drawing/2014/main" id="{1104A8F2-6CA0-406A-5B54-DFCC03F6B19E}"/>
                  </a:ext>
                </a:extLst>
              </p:cNvPr>
              <p:cNvPicPr/>
              <p:nvPr/>
            </p:nvPicPr>
            <p:blipFill>
              <a:blip r:embed="rId245"/>
              <a:stretch>
                <a:fillRect/>
              </a:stretch>
            </p:blipFill>
            <p:spPr>
              <a:xfrm>
                <a:off x="734573" y="3110225"/>
                <a:ext cx="258655" cy="280073"/>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6" name="Input penna 235">
                <a:extLst>
                  <a:ext uri="{FF2B5EF4-FFF2-40B4-BE49-F238E27FC236}">
                    <a16:creationId xmlns:a16="http://schemas.microsoft.com/office/drawing/2014/main" id="{36697D38-67CC-7F46-49A7-CD49887BA987}"/>
                  </a:ext>
                </a:extLst>
              </p14:cNvPr>
              <p14:cNvContentPartPr/>
              <p14:nvPr/>
            </p14:nvContentPartPr>
            <p14:xfrm>
              <a:off x="1029644" y="3152878"/>
              <a:ext cx="186556" cy="209997"/>
            </p14:xfrm>
          </p:contentPart>
        </mc:Choice>
        <mc:Fallback xmlns="">
          <p:pic>
            <p:nvPicPr>
              <p:cNvPr id="236" name="Input penna 235">
                <a:extLst>
                  <a:ext uri="{FF2B5EF4-FFF2-40B4-BE49-F238E27FC236}">
                    <a16:creationId xmlns:a16="http://schemas.microsoft.com/office/drawing/2014/main" id="{36697D38-67CC-7F46-49A7-CD49887BA987}"/>
                  </a:ext>
                </a:extLst>
              </p:cNvPr>
              <p:cNvPicPr/>
              <p:nvPr/>
            </p:nvPicPr>
            <p:blipFill>
              <a:blip r:embed="rId247"/>
              <a:stretch>
                <a:fillRect/>
              </a:stretch>
            </p:blipFill>
            <p:spPr>
              <a:xfrm>
                <a:off x="1011671" y="3135258"/>
                <a:ext cx="222142" cy="245596"/>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7" name="Input penna 236">
                <a:extLst>
                  <a:ext uri="{FF2B5EF4-FFF2-40B4-BE49-F238E27FC236}">
                    <a16:creationId xmlns:a16="http://schemas.microsoft.com/office/drawing/2014/main" id="{CECDE3DA-29CB-7B0A-8007-D49EB0F8BEEC}"/>
                  </a:ext>
                </a:extLst>
              </p14:cNvPr>
              <p14:cNvContentPartPr/>
              <p14:nvPr/>
            </p14:nvContentPartPr>
            <p14:xfrm>
              <a:off x="991859" y="3315644"/>
              <a:ext cx="197757" cy="11163"/>
            </p14:xfrm>
          </p:contentPart>
        </mc:Choice>
        <mc:Fallback xmlns="">
          <p:pic>
            <p:nvPicPr>
              <p:cNvPr id="237" name="Input penna 236">
                <a:extLst>
                  <a:ext uri="{FF2B5EF4-FFF2-40B4-BE49-F238E27FC236}">
                    <a16:creationId xmlns:a16="http://schemas.microsoft.com/office/drawing/2014/main" id="{CECDE3DA-29CB-7B0A-8007-D49EB0F8BEEC}"/>
                  </a:ext>
                </a:extLst>
              </p:cNvPr>
              <p:cNvPicPr/>
              <p:nvPr/>
            </p:nvPicPr>
            <p:blipFill>
              <a:blip r:embed="rId249"/>
              <a:stretch>
                <a:fillRect/>
              </a:stretch>
            </p:blipFill>
            <p:spPr>
              <a:xfrm>
                <a:off x="974241" y="3298551"/>
                <a:ext cx="233353" cy="45699"/>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8" name="Input penna 237">
                <a:extLst>
                  <a:ext uri="{FF2B5EF4-FFF2-40B4-BE49-F238E27FC236}">
                    <a16:creationId xmlns:a16="http://schemas.microsoft.com/office/drawing/2014/main" id="{CDF2623C-E06C-C197-8757-482775154D3B}"/>
                  </a:ext>
                </a:extLst>
              </p14:cNvPr>
              <p14:cNvContentPartPr/>
              <p14:nvPr/>
            </p14:nvContentPartPr>
            <p14:xfrm>
              <a:off x="368404" y="3513696"/>
              <a:ext cx="238817" cy="251321"/>
            </p14:xfrm>
          </p:contentPart>
        </mc:Choice>
        <mc:Fallback xmlns="">
          <p:pic>
            <p:nvPicPr>
              <p:cNvPr id="238" name="Input penna 237">
                <a:extLst>
                  <a:ext uri="{FF2B5EF4-FFF2-40B4-BE49-F238E27FC236}">
                    <a16:creationId xmlns:a16="http://schemas.microsoft.com/office/drawing/2014/main" id="{CDF2623C-E06C-C197-8757-482775154D3B}"/>
                  </a:ext>
                </a:extLst>
              </p:cNvPr>
              <p:cNvPicPr/>
              <p:nvPr/>
            </p:nvPicPr>
            <p:blipFill>
              <a:blip r:embed="rId251"/>
              <a:stretch>
                <a:fillRect/>
              </a:stretch>
            </p:blipFill>
            <p:spPr>
              <a:xfrm>
                <a:off x="350421" y="3495719"/>
                <a:ext cx="274424" cy="28691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39" name="Input penna 238">
                <a:extLst>
                  <a:ext uri="{FF2B5EF4-FFF2-40B4-BE49-F238E27FC236}">
                    <a16:creationId xmlns:a16="http://schemas.microsoft.com/office/drawing/2014/main" id="{DAEC1E44-95E2-78FC-79A1-5C933A8B2AAD}"/>
                  </a:ext>
                </a:extLst>
              </p14:cNvPr>
              <p14:cNvContentPartPr/>
              <p14:nvPr/>
            </p14:nvContentPartPr>
            <p14:xfrm>
              <a:off x="347376" y="3684909"/>
              <a:ext cx="155791" cy="9446"/>
            </p14:xfrm>
          </p:contentPart>
        </mc:Choice>
        <mc:Fallback xmlns="">
          <p:pic>
            <p:nvPicPr>
              <p:cNvPr id="239" name="Input penna 238">
                <a:extLst>
                  <a:ext uri="{FF2B5EF4-FFF2-40B4-BE49-F238E27FC236}">
                    <a16:creationId xmlns:a16="http://schemas.microsoft.com/office/drawing/2014/main" id="{DAEC1E44-95E2-78FC-79A1-5C933A8B2AAD}"/>
                  </a:ext>
                </a:extLst>
              </p:cNvPr>
              <p:cNvPicPr/>
              <p:nvPr/>
            </p:nvPicPr>
            <p:blipFill>
              <a:blip r:embed="rId253"/>
              <a:stretch>
                <a:fillRect/>
              </a:stretch>
            </p:blipFill>
            <p:spPr>
              <a:xfrm>
                <a:off x="329428" y="3666395"/>
                <a:ext cx="191329" cy="46852"/>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40" name="Input penna 239">
                <a:extLst>
                  <a:ext uri="{FF2B5EF4-FFF2-40B4-BE49-F238E27FC236}">
                    <a16:creationId xmlns:a16="http://schemas.microsoft.com/office/drawing/2014/main" id="{629BFD84-2C81-A076-127C-1E7681BB1532}"/>
                  </a:ext>
                </a:extLst>
              </p14:cNvPr>
              <p14:cNvContentPartPr/>
              <p14:nvPr/>
            </p14:nvContentPartPr>
            <p14:xfrm>
              <a:off x="644501" y="3612140"/>
              <a:ext cx="254689" cy="166371"/>
            </p14:xfrm>
          </p:contentPart>
        </mc:Choice>
        <mc:Fallback xmlns="">
          <p:pic>
            <p:nvPicPr>
              <p:cNvPr id="240" name="Input penna 239">
                <a:extLst>
                  <a:ext uri="{FF2B5EF4-FFF2-40B4-BE49-F238E27FC236}">
                    <a16:creationId xmlns:a16="http://schemas.microsoft.com/office/drawing/2014/main" id="{629BFD84-2C81-A076-127C-1E7681BB1532}"/>
                  </a:ext>
                </a:extLst>
              </p:cNvPr>
              <p:cNvPicPr/>
              <p:nvPr/>
            </p:nvPicPr>
            <p:blipFill>
              <a:blip r:embed="rId255"/>
              <a:stretch>
                <a:fillRect/>
              </a:stretch>
            </p:blipFill>
            <p:spPr>
              <a:xfrm>
                <a:off x="626874" y="3594173"/>
                <a:ext cx="290302" cy="201945"/>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41" name="Input penna 240">
                <a:extLst>
                  <a:ext uri="{FF2B5EF4-FFF2-40B4-BE49-F238E27FC236}">
                    <a16:creationId xmlns:a16="http://schemas.microsoft.com/office/drawing/2014/main" id="{00FF5F7F-8D01-DDD5-E9F0-8DB9263D3EF4}"/>
                  </a:ext>
                </a:extLst>
              </p14:cNvPr>
              <p14:cNvContentPartPr/>
              <p14:nvPr/>
            </p14:nvContentPartPr>
            <p14:xfrm>
              <a:off x="954074" y="3612760"/>
              <a:ext cx="191331" cy="184644"/>
            </p14:xfrm>
          </p:contentPart>
        </mc:Choice>
        <mc:Fallback xmlns="">
          <p:pic>
            <p:nvPicPr>
              <p:cNvPr id="241" name="Input penna 240">
                <a:extLst>
                  <a:ext uri="{FF2B5EF4-FFF2-40B4-BE49-F238E27FC236}">
                    <a16:creationId xmlns:a16="http://schemas.microsoft.com/office/drawing/2014/main" id="{00FF5F7F-8D01-DDD5-E9F0-8DB9263D3EF4}"/>
                  </a:ext>
                </a:extLst>
              </p:cNvPr>
              <p:cNvPicPr/>
              <p:nvPr/>
            </p:nvPicPr>
            <p:blipFill>
              <a:blip r:embed="rId257"/>
              <a:stretch>
                <a:fillRect/>
              </a:stretch>
            </p:blipFill>
            <p:spPr>
              <a:xfrm>
                <a:off x="936451" y="3595158"/>
                <a:ext cx="226936" cy="220208"/>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42" name="Input penna 241">
                <a:extLst>
                  <a:ext uri="{FF2B5EF4-FFF2-40B4-BE49-F238E27FC236}">
                    <a16:creationId xmlns:a16="http://schemas.microsoft.com/office/drawing/2014/main" id="{7F699339-D5EA-1107-08CF-435FC76ED221}"/>
                  </a:ext>
                </a:extLst>
              </p14:cNvPr>
              <p14:cNvContentPartPr/>
              <p14:nvPr/>
            </p14:nvContentPartPr>
            <p14:xfrm>
              <a:off x="961384" y="3768810"/>
              <a:ext cx="121833" cy="9702"/>
            </p14:xfrm>
          </p:contentPart>
        </mc:Choice>
        <mc:Fallback xmlns="">
          <p:pic>
            <p:nvPicPr>
              <p:cNvPr id="242" name="Input penna 241">
                <a:extLst>
                  <a:ext uri="{FF2B5EF4-FFF2-40B4-BE49-F238E27FC236}">
                    <a16:creationId xmlns:a16="http://schemas.microsoft.com/office/drawing/2014/main" id="{7F699339-D5EA-1107-08CF-435FC76ED221}"/>
                  </a:ext>
                </a:extLst>
              </p:cNvPr>
              <p:cNvPicPr/>
              <p:nvPr/>
            </p:nvPicPr>
            <p:blipFill>
              <a:blip r:embed="rId259"/>
              <a:stretch>
                <a:fillRect/>
              </a:stretch>
            </p:blipFill>
            <p:spPr>
              <a:xfrm>
                <a:off x="943415" y="3751831"/>
                <a:ext cx="157413" cy="44006"/>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43" name="Input penna 242">
                <a:extLst>
                  <a:ext uri="{FF2B5EF4-FFF2-40B4-BE49-F238E27FC236}">
                    <a16:creationId xmlns:a16="http://schemas.microsoft.com/office/drawing/2014/main" id="{44F8E266-8424-054A-515C-98A11CBFE6FA}"/>
                  </a:ext>
                </a:extLst>
              </p14:cNvPr>
              <p14:cNvContentPartPr/>
              <p14:nvPr/>
            </p14:nvContentPartPr>
            <p14:xfrm>
              <a:off x="1163402" y="3655711"/>
              <a:ext cx="157459" cy="187644"/>
            </p14:xfrm>
          </p:contentPart>
        </mc:Choice>
        <mc:Fallback xmlns="">
          <p:pic>
            <p:nvPicPr>
              <p:cNvPr id="243" name="Input penna 242">
                <a:extLst>
                  <a:ext uri="{FF2B5EF4-FFF2-40B4-BE49-F238E27FC236}">
                    <a16:creationId xmlns:a16="http://schemas.microsoft.com/office/drawing/2014/main" id="{44F8E266-8424-054A-515C-98A11CBFE6FA}"/>
                  </a:ext>
                </a:extLst>
              </p:cNvPr>
              <p:cNvPicPr/>
              <p:nvPr/>
            </p:nvPicPr>
            <p:blipFill>
              <a:blip r:embed="rId261"/>
              <a:stretch>
                <a:fillRect/>
              </a:stretch>
            </p:blipFill>
            <p:spPr>
              <a:xfrm>
                <a:off x="1145427" y="3637737"/>
                <a:ext cx="193049" cy="223232"/>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44" name="Input penna 243">
                <a:extLst>
                  <a:ext uri="{FF2B5EF4-FFF2-40B4-BE49-F238E27FC236}">
                    <a16:creationId xmlns:a16="http://schemas.microsoft.com/office/drawing/2014/main" id="{A7E8882A-4CE0-84A9-5F7E-29CEBF1452F4}"/>
                  </a:ext>
                </a:extLst>
              </p14:cNvPr>
              <p14:cNvContentPartPr/>
              <p14:nvPr/>
            </p14:nvContentPartPr>
            <p14:xfrm>
              <a:off x="1435834" y="3628673"/>
              <a:ext cx="89136" cy="253747"/>
            </p14:xfrm>
          </p:contentPart>
        </mc:Choice>
        <mc:Fallback xmlns="">
          <p:pic>
            <p:nvPicPr>
              <p:cNvPr id="244" name="Input penna 243">
                <a:extLst>
                  <a:ext uri="{FF2B5EF4-FFF2-40B4-BE49-F238E27FC236}">
                    <a16:creationId xmlns:a16="http://schemas.microsoft.com/office/drawing/2014/main" id="{A7E8882A-4CE0-84A9-5F7E-29CEBF1452F4}"/>
                  </a:ext>
                </a:extLst>
              </p:cNvPr>
              <p:cNvPicPr/>
              <p:nvPr/>
            </p:nvPicPr>
            <p:blipFill>
              <a:blip r:embed="rId263"/>
              <a:stretch>
                <a:fillRect/>
              </a:stretch>
            </p:blipFill>
            <p:spPr>
              <a:xfrm>
                <a:off x="1417935" y="3610702"/>
                <a:ext cx="124576" cy="289329"/>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5" name="Input penna 244">
                <a:extLst>
                  <a:ext uri="{FF2B5EF4-FFF2-40B4-BE49-F238E27FC236}">
                    <a16:creationId xmlns:a16="http://schemas.microsoft.com/office/drawing/2014/main" id="{29D2D941-A2F4-2A4A-9E55-0E1248DE3FF5}"/>
                  </a:ext>
                </a:extLst>
              </p14:cNvPr>
              <p14:cNvContentPartPr/>
              <p14:nvPr/>
            </p14:nvContentPartPr>
            <p14:xfrm>
              <a:off x="1281320" y="3594765"/>
              <a:ext cx="154513" cy="117622"/>
            </p14:xfrm>
          </p:contentPart>
        </mc:Choice>
        <mc:Fallback xmlns="">
          <p:pic>
            <p:nvPicPr>
              <p:cNvPr id="245" name="Input penna 244">
                <a:extLst>
                  <a:ext uri="{FF2B5EF4-FFF2-40B4-BE49-F238E27FC236}">
                    <a16:creationId xmlns:a16="http://schemas.microsoft.com/office/drawing/2014/main" id="{29D2D941-A2F4-2A4A-9E55-0E1248DE3FF5}"/>
                  </a:ext>
                </a:extLst>
              </p:cNvPr>
              <p:cNvPicPr/>
              <p:nvPr/>
            </p:nvPicPr>
            <p:blipFill>
              <a:blip r:embed="rId265"/>
              <a:stretch>
                <a:fillRect/>
              </a:stretch>
            </p:blipFill>
            <p:spPr>
              <a:xfrm>
                <a:off x="1263353" y="3577193"/>
                <a:ext cx="190087" cy="153124"/>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6" name="Input penna 245">
                <a:extLst>
                  <a:ext uri="{FF2B5EF4-FFF2-40B4-BE49-F238E27FC236}">
                    <a16:creationId xmlns:a16="http://schemas.microsoft.com/office/drawing/2014/main" id="{FB489ACA-2E61-70EF-86A2-3614FD40A030}"/>
                  </a:ext>
                </a:extLst>
              </p14:cNvPr>
              <p14:cNvContentPartPr/>
              <p14:nvPr/>
            </p14:nvContentPartPr>
            <p14:xfrm>
              <a:off x="1514679" y="3627372"/>
              <a:ext cx="228214" cy="236864"/>
            </p14:xfrm>
          </p:contentPart>
        </mc:Choice>
        <mc:Fallback xmlns="">
          <p:pic>
            <p:nvPicPr>
              <p:cNvPr id="246" name="Input penna 245">
                <a:extLst>
                  <a:ext uri="{FF2B5EF4-FFF2-40B4-BE49-F238E27FC236}">
                    <a16:creationId xmlns:a16="http://schemas.microsoft.com/office/drawing/2014/main" id="{FB489ACA-2E61-70EF-86A2-3614FD40A030}"/>
                  </a:ext>
                </a:extLst>
              </p:cNvPr>
              <p:cNvPicPr/>
              <p:nvPr/>
            </p:nvPicPr>
            <p:blipFill>
              <a:blip r:embed="rId267"/>
              <a:stretch>
                <a:fillRect/>
              </a:stretch>
            </p:blipFill>
            <p:spPr>
              <a:xfrm>
                <a:off x="1496709" y="3609760"/>
                <a:ext cx="263794" cy="272448"/>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7" name="Input penna 246">
                <a:extLst>
                  <a:ext uri="{FF2B5EF4-FFF2-40B4-BE49-F238E27FC236}">
                    <a16:creationId xmlns:a16="http://schemas.microsoft.com/office/drawing/2014/main" id="{3251482E-AF54-E7E0-CCCD-CEC346460F8C}"/>
                  </a:ext>
                </a:extLst>
              </p14:cNvPr>
              <p14:cNvContentPartPr/>
              <p14:nvPr/>
            </p14:nvContentPartPr>
            <p14:xfrm>
              <a:off x="1740803" y="3682866"/>
              <a:ext cx="44543" cy="180662"/>
            </p14:xfrm>
          </p:contentPart>
        </mc:Choice>
        <mc:Fallback xmlns="">
          <p:pic>
            <p:nvPicPr>
              <p:cNvPr id="247" name="Input penna 246">
                <a:extLst>
                  <a:ext uri="{FF2B5EF4-FFF2-40B4-BE49-F238E27FC236}">
                    <a16:creationId xmlns:a16="http://schemas.microsoft.com/office/drawing/2014/main" id="{3251482E-AF54-E7E0-CCCD-CEC346460F8C}"/>
                  </a:ext>
                </a:extLst>
              </p:cNvPr>
              <p:cNvPicPr/>
              <p:nvPr/>
            </p:nvPicPr>
            <p:blipFill>
              <a:blip r:embed="rId269"/>
              <a:stretch>
                <a:fillRect/>
              </a:stretch>
            </p:blipFill>
            <p:spPr>
              <a:xfrm>
                <a:off x="1722986" y="3664908"/>
                <a:ext cx="79821" cy="2162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8" name="Input penna 247">
                <a:extLst>
                  <a:ext uri="{FF2B5EF4-FFF2-40B4-BE49-F238E27FC236}">
                    <a16:creationId xmlns:a16="http://schemas.microsoft.com/office/drawing/2014/main" id="{B536DF5D-526B-CD49-96D3-0724C56F726D}"/>
                  </a:ext>
                </a:extLst>
              </p14:cNvPr>
              <p14:cNvContentPartPr/>
              <p14:nvPr/>
            </p14:nvContentPartPr>
            <p14:xfrm>
              <a:off x="1803678" y="3665157"/>
              <a:ext cx="185596" cy="251904"/>
            </p14:xfrm>
          </p:contentPart>
        </mc:Choice>
        <mc:Fallback xmlns="">
          <p:pic>
            <p:nvPicPr>
              <p:cNvPr id="248" name="Input penna 247">
                <a:extLst>
                  <a:ext uri="{FF2B5EF4-FFF2-40B4-BE49-F238E27FC236}">
                    <a16:creationId xmlns:a16="http://schemas.microsoft.com/office/drawing/2014/main" id="{B536DF5D-526B-CD49-96D3-0724C56F726D}"/>
                  </a:ext>
                </a:extLst>
              </p:cNvPr>
              <p:cNvPicPr/>
              <p:nvPr/>
            </p:nvPicPr>
            <p:blipFill>
              <a:blip r:embed="rId271"/>
              <a:stretch>
                <a:fillRect/>
              </a:stretch>
            </p:blipFill>
            <p:spPr>
              <a:xfrm>
                <a:off x="1785729" y="3647549"/>
                <a:ext cx="221136" cy="287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9" name="Input penna 248">
                <a:extLst>
                  <a:ext uri="{FF2B5EF4-FFF2-40B4-BE49-F238E27FC236}">
                    <a16:creationId xmlns:a16="http://schemas.microsoft.com/office/drawing/2014/main" id="{F2900406-E220-B30B-2B59-F42667C2A428}"/>
                  </a:ext>
                </a:extLst>
              </p14:cNvPr>
              <p14:cNvContentPartPr/>
              <p14:nvPr/>
            </p14:nvContentPartPr>
            <p14:xfrm>
              <a:off x="736809" y="4033450"/>
              <a:ext cx="62591" cy="250413"/>
            </p14:xfrm>
          </p:contentPart>
        </mc:Choice>
        <mc:Fallback xmlns="">
          <p:pic>
            <p:nvPicPr>
              <p:cNvPr id="249" name="Input penna 248">
                <a:extLst>
                  <a:ext uri="{FF2B5EF4-FFF2-40B4-BE49-F238E27FC236}">
                    <a16:creationId xmlns:a16="http://schemas.microsoft.com/office/drawing/2014/main" id="{F2900406-E220-B30B-2B59-F42667C2A428}"/>
                  </a:ext>
                </a:extLst>
              </p:cNvPr>
              <p:cNvPicPr/>
              <p:nvPr/>
            </p:nvPicPr>
            <p:blipFill>
              <a:blip r:embed="rId273"/>
              <a:stretch>
                <a:fillRect/>
              </a:stretch>
            </p:blipFill>
            <p:spPr>
              <a:xfrm>
                <a:off x="718926" y="4015486"/>
                <a:ext cx="98000" cy="285981"/>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0" name="Input penna 249">
                <a:extLst>
                  <a:ext uri="{FF2B5EF4-FFF2-40B4-BE49-F238E27FC236}">
                    <a16:creationId xmlns:a16="http://schemas.microsoft.com/office/drawing/2014/main" id="{9237C52B-05AC-8C46-6CDA-3BA5F6D1E265}"/>
                  </a:ext>
                </a:extLst>
              </p14:cNvPr>
              <p14:cNvContentPartPr/>
              <p14:nvPr/>
            </p14:nvContentPartPr>
            <p14:xfrm>
              <a:off x="708470" y="4241379"/>
              <a:ext cx="220167" cy="198569"/>
            </p14:xfrm>
          </p:contentPart>
        </mc:Choice>
        <mc:Fallback xmlns="">
          <p:pic>
            <p:nvPicPr>
              <p:cNvPr id="250" name="Input penna 249">
                <a:extLst>
                  <a:ext uri="{FF2B5EF4-FFF2-40B4-BE49-F238E27FC236}">
                    <a16:creationId xmlns:a16="http://schemas.microsoft.com/office/drawing/2014/main" id="{9237C52B-05AC-8C46-6CDA-3BA5F6D1E265}"/>
                  </a:ext>
                </a:extLst>
              </p:cNvPr>
              <p:cNvPicPr/>
              <p:nvPr/>
            </p:nvPicPr>
            <p:blipFill>
              <a:blip r:embed="rId275"/>
              <a:stretch>
                <a:fillRect/>
              </a:stretch>
            </p:blipFill>
            <p:spPr>
              <a:xfrm>
                <a:off x="690871" y="4223784"/>
                <a:ext cx="255724" cy="234118"/>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60" name="Input penna 259">
                <a:extLst>
                  <a:ext uri="{FF2B5EF4-FFF2-40B4-BE49-F238E27FC236}">
                    <a16:creationId xmlns:a16="http://schemas.microsoft.com/office/drawing/2014/main" id="{B04B17CA-C5B2-2473-BAB6-61BFFA1BE824}"/>
                  </a:ext>
                </a:extLst>
              </p14:cNvPr>
              <p14:cNvContentPartPr/>
              <p14:nvPr/>
            </p14:nvContentPartPr>
            <p14:xfrm>
              <a:off x="230187" y="4593488"/>
              <a:ext cx="196365" cy="251236"/>
            </p14:xfrm>
          </p:contentPart>
        </mc:Choice>
        <mc:Fallback xmlns="">
          <p:pic>
            <p:nvPicPr>
              <p:cNvPr id="260" name="Input penna 259">
                <a:extLst>
                  <a:ext uri="{FF2B5EF4-FFF2-40B4-BE49-F238E27FC236}">
                    <a16:creationId xmlns:a16="http://schemas.microsoft.com/office/drawing/2014/main" id="{B04B17CA-C5B2-2473-BAB6-61BFFA1BE824}"/>
                  </a:ext>
                </a:extLst>
              </p:cNvPr>
              <p:cNvPicPr/>
              <p:nvPr/>
            </p:nvPicPr>
            <p:blipFill>
              <a:blip r:embed="rId277"/>
              <a:stretch>
                <a:fillRect/>
              </a:stretch>
            </p:blipFill>
            <p:spPr>
              <a:xfrm>
                <a:off x="212205" y="4575876"/>
                <a:ext cx="231970" cy="286819"/>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61" name="Input penna 260">
                <a:extLst>
                  <a:ext uri="{FF2B5EF4-FFF2-40B4-BE49-F238E27FC236}">
                    <a16:creationId xmlns:a16="http://schemas.microsoft.com/office/drawing/2014/main" id="{AF0007CE-EDB6-8195-EA6B-237DE84FC9DF}"/>
                  </a:ext>
                </a:extLst>
              </p14:cNvPr>
              <p14:cNvContentPartPr/>
              <p14:nvPr/>
            </p14:nvContentPartPr>
            <p14:xfrm>
              <a:off x="487892" y="4658990"/>
              <a:ext cx="210004" cy="185177"/>
            </p14:xfrm>
          </p:contentPart>
        </mc:Choice>
        <mc:Fallback xmlns="">
          <p:pic>
            <p:nvPicPr>
              <p:cNvPr id="261" name="Input penna 260">
                <a:extLst>
                  <a:ext uri="{FF2B5EF4-FFF2-40B4-BE49-F238E27FC236}">
                    <a16:creationId xmlns:a16="http://schemas.microsoft.com/office/drawing/2014/main" id="{AF0007CE-EDB6-8195-EA6B-237DE84FC9DF}"/>
                  </a:ext>
                </a:extLst>
              </p:cNvPr>
              <p:cNvPicPr/>
              <p:nvPr/>
            </p:nvPicPr>
            <p:blipFill>
              <a:blip r:embed="rId279"/>
              <a:stretch>
                <a:fillRect/>
              </a:stretch>
            </p:blipFill>
            <p:spPr>
              <a:xfrm>
                <a:off x="469912" y="4641012"/>
                <a:ext cx="245604" cy="220774"/>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62" name="Input penna 261">
                <a:extLst>
                  <a:ext uri="{FF2B5EF4-FFF2-40B4-BE49-F238E27FC236}">
                    <a16:creationId xmlns:a16="http://schemas.microsoft.com/office/drawing/2014/main" id="{18BCBEE5-7A33-6829-C491-8E90A11B4B77}"/>
                  </a:ext>
                </a:extLst>
              </p14:cNvPr>
              <p14:cNvContentPartPr/>
              <p14:nvPr/>
            </p14:nvContentPartPr>
            <p14:xfrm>
              <a:off x="716763" y="4635663"/>
              <a:ext cx="57831" cy="181939"/>
            </p14:xfrm>
          </p:contentPart>
        </mc:Choice>
        <mc:Fallback xmlns="">
          <p:pic>
            <p:nvPicPr>
              <p:cNvPr id="262" name="Input penna 261">
                <a:extLst>
                  <a:ext uri="{FF2B5EF4-FFF2-40B4-BE49-F238E27FC236}">
                    <a16:creationId xmlns:a16="http://schemas.microsoft.com/office/drawing/2014/main" id="{18BCBEE5-7A33-6829-C491-8E90A11B4B77}"/>
                  </a:ext>
                </a:extLst>
              </p:cNvPr>
              <p:cNvPicPr/>
              <p:nvPr/>
            </p:nvPicPr>
            <p:blipFill>
              <a:blip r:embed="rId281"/>
              <a:stretch>
                <a:fillRect/>
              </a:stretch>
            </p:blipFill>
            <p:spPr>
              <a:xfrm>
                <a:off x="698914" y="4618044"/>
                <a:ext cx="93172" cy="217536"/>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63" name="Input penna 262">
                <a:extLst>
                  <a:ext uri="{FF2B5EF4-FFF2-40B4-BE49-F238E27FC236}">
                    <a16:creationId xmlns:a16="http://schemas.microsoft.com/office/drawing/2014/main" id="{4BD2B9BC-1705-0B4A-C752-D44D4520C423}"/>
                  </a:ext>
                </a:extLst>
              </p14:cNvPr>
              <p14:cNvContentPartPr/>
              <p14:nvPr/>
            </p14:nvContentPartPr>
            <p14:xfrm>
              <a:off x="846370" y="4655460"/>
              <a:ext cx="185100" cy="181717"/>
            </p14:xfrm>
          </p:contentPart>
        </mc:Choice>
        <mc:Fallback xmlns="">
          <p:pic>
            <p:nvPicPr>
              <p:cNvPr id="263" name="Input penna 262">
                <a:extLst>
                  <a:ext uri="{FF2B5EF4-FFF2-40B4-BE49-F238E27FC236}">
                    <a16:creationId xmlns:a16="http://schemas.microsoft.com/office/drawing/2014/main" id="{4BD2B9BC-1705-0B4A-C752-D44D4520C423}"/>
                  </a:ext>
                </a:extLst>
              </p:cNvPr>
              <p:cNvPicPr/>
              <p:nvPr/>
            </p:nvPicPr>
            <p:blipFill>
              <a:blip r:embed="rId283"/>
              <a:stretch>
                <a:fillRect/>
              </a:stretch>
            </p:blipFill>
            <p:spPr>
              <a:xfrm>
                <a:off x="828399" y="4637504"/>
                <a:ext cx="220682" cy="21727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64" name="Input penna 263">
                <a:extLst>
                  <a:ext uri="{FF2B5EF4-FFF2-40B4-BE49-F238E27FC236}">
                    <a16:creationId xmlns:a16="http://schemas.microsoft.com/office/drawing/2014/main" id="{4A8008BC-A052-EFAA-251B-CE76176EFBB0}"/>
                  </a:ext>
                </a:extLst>
              </p14:cNvPr>
              <p14:cNvContentPartPr/>
              <p14:nvPr/>
            </p14:nvContentPartPr>
            <p14:xfrm>
              <a:off x="1020198" y="4618197"/>
              <a:ext cx="159306" cy="211447"/>
            </p14:xfrm>
          </p:contentPart>
        </mc:Choice>
        <mc:Fallback xmlns="">
          <p:pic>
            <p:nvPicPr>
              <p:cNvPr id="264" name="Input penna 263">
                <a:extLst>
                  <a:ext uri="{FF2B5EF4-FFF2-40B4-BE49-F238E27FC236}">
                    <a16:creationId xmlns:a16="http://schemas.microsoft.com/office/drawing/2014/main" id="{4A8008BC-A052-EFAA-251B-CE76176EFBB0}"/>
                  </a:ext>
                </a:extLst>
              </p:cNvPr>
              <p:cNvPicPr/>
              <p:nvPr/>
            </p:nvPicPr>
            <p:blipFill>
              <a:blip r:embed="rId285"/>
              <a:stretch>
                <a:fillRect/>
              </a:stretch>
            </p:blipFill>
            <p:spPr>
              <a:xfrm>
                <a:off x="1002258" y="4600217"/>
                <a:ext cx="194827" cy="247048"/>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5" name="Input penna 264">
                <a:extLst>
                  <a:ext uri="{FF2B5EF4-FFF2-40B4-BE49-F238E27FC236}">
                    <a16:creationId xmlns:a16="http://schemas.microsoft.com/office/drawing/2014/main" id="{18FBDE28-7B25-3F26-5F1B-2C037CE1AE61}"/>
                  </a:ext>
                </a:extLst>
              </p14:cNvPr>
              <p14:cNvContentPartPr/>
              <p14:nvPr/>
            </p14:nvContentPartPr>
            <p14:xfrm>
              <a:off x="1016024" y="4702118"/>
              <a:ext cx="122910" cy="9446"/>
            </p14:xfrm>
          </p:contentPart>
        </mc:Choice>
        <mc:Fallback xmlns="">
          <p:pic>
            <p:nvPicPr>
              <p:cNvPr id="265" name="Input penna 264">
                <a:extLst>
                  <a:ext uri="{FF2B5EF4-FFF2-40B4-BE49-F238E27FC236}">
                    <a16:creationId xmlns:a16="http://schemas.microsoft.com/office/drawing/2014/main" id="{18FBDE28-7B25-3F26-5F1B-2C037CE1AE61}"/>
                  </a:ext>
                </a:extLst>
              </p:cNvPr>
              <p:cNvPicPr/>
              <p:nvPr/>
            </p:nvPicPr>
            <p:blipFill>
              <a:blip r:embed="rId287"/>
              <a:stretch>
                <a:fillRect/>
              </a:stretch>
            </p:blipFill>
            <p:spPr>
              <a:xfrm>
                <a:off x="998055" y="4665787"/>
                <a:ext cx="158489" cy="81381"/>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66" name="Input penna 265">
                <a:extLst>
                  <a:ext uri="{FF2B5EF4-FFF2-40B4-BE49-F238E27FC236}">
                    <a16:creationId xmlns:a16="http://schemas.microsoft.com/office/drawing/2014/main" id="{56CEC680-3F6A-D7F1-B6BA-36DB0EEA5591}"/>
                  </a:ext>
                </a:extLst>
              </p14:cNvPr>
              <p14:cNvContentPartPr/>
              <p14:nvPr/>
            </p14:nvContentPartPr>
            <p14:xfrm>
              <a:off x="1226932" y="4620469"/>
              <a:ext cx="233694" cy="193566"/>
            </p14:xfrm>
          </p:contentPart>
        </mc:Choice>
        <mc:Fallback xmlns="">
          <p:pic>
            <p:nvPicPr>
              <p:cNvPr id="266" name="Input penna 265">
                <a:extLst>
                  <a:ext uri="{FF2B5EF4-FFF2-40B4-BE49-F238E27FC236}">
                    <a16:creationId xmlns:a16="http://schemas.microsoft.com/office/drawing/2014/main" id="{56CEC680-3F6A-D7F1-B6BA-36DB0EEA5591}"/>
                  </a:ext>
                </a:extLst>
              </p:cNvPr>
              <p:cNvPicPr/>
              <p:nvPr/>
            </p:nvPicPr>
            <p:blipFill>
              <a:blip r:embed="rId289"/>
              <a:stretch>
                <a:fillRect/>
              </a:stretch>
            </p:blipFill>
            <p:spPr>
              <a:xfrm>
                <a:off x="1208956" y="4602513"/>
                <a:ext cx="269287" cy="229119"/>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67" name="Input penna 266">
                <a:extLst>
                  <a:ext uri="{FF2B5EF4-FFF2-40B4-BE49-F238E27FC236}">
                    <a16:creationId xmlns:a16="http://schemas.microsoft.com/office/drawing/2014/main" id="{3B921A31-7ABD-164C-2616-953323F56637}"/>
                  </a:ext>
                </a:extLst>
              </p14:cNvPr>
              <p14:cNvContentPartPr/>
              <p14:nvPr/>
            </p14:nvContentPartPr>
            <p14:xfrm>
              <a:off x="137524" y="4998121"/>
              <a:ext cx="241599" cy="272330"/>
            </p14:xfrm>
          </p:contentPart>
        </mc:Choice>
        <mc:Fallback xmlns="">
          <p:pic>
            <p:nvPicPr>
              <p:cNvPr id="267" name="Input penna 266">
                <a:extLst>
                  <a:ext uri="{FF2B5EF4-FFF2-40B4-BE49-F238E27FC236}">
                    <a16:creationId xmlns:a16="http://schemas.microsoft.com/office/drawing/2014/main" id="{3B921A31-7ABD-164C-2616-953323F56637}"/>
                  </a:ext>
                </a:extLst>
              </p:cNvPr>
              <p:cNvPicPr/>
              <p:nvPr/>
            </p:nvPicPr>
            <p:blipFill>
              <a:blip r:embed="rId291"/>
              <a:stretch>
                <a:fillRect/>
              </a:stretch>
            </p:blipFill>
            <p:spPr>
              <a:xfrm>
                <a:off x="119907" y="4980134"/>
                <a:ext cx="277192" cy="307945"/>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68" name="Input penna 267">
                <a:extLst>
                  <a:ext uri="{FF2B5EF4-FFF2-40B4-BE49-F238E27FC236}">
                    <a16:creationId xmlns:a16="http://schemas.microsoft.com/office/drawing/2014/main" id="{BC1568AF-317A-5C41-63B3-F7DE5D9B924B}"/>
                  </a:ext>
                </a:extLst>
              </p14:cNvPr>
              <p14:cNvContentPartPr/>
              <p14:nvPr/>
            </p14:nvContentPartPr>
            <p14:xfrm>
              <a:off x="349512" y="5050752"/>
              <a:ext cx="302900" cy="248952"/>
            </p14:xfrm>
          </p:contentPart>
        </mc:Choice>
        <mc:Fallback xmlns="">
          <p:pic>
            <p:nvPicPr>
              <p:cNvPr id="268" name="Input penna 267">
                <a:extLst>
                  <a:ext uri="{FF2B5EF4-FFF2-40B4-BE49-F238E27FC236}">
                    <a16:creationId xmlns:a16="http://schemas.microsoft.com/office/drawing/2014/main" id="{BC1568AF-317A-5C41-63B3-F7DE5D9B924B}"/>
                  </a:ext>
                </a:extLst>
              </p:cNvPr>
              <p:cNvPicPr/>
              <p:nvPr/>
            </p:nvPicPr>
            <p:blipFill>
              <a:blip r:embed="rId293"/>
              <a:stretch>
                <a:fillRect/>
              </a:stretch>
            </p:blipFill>
            <p:spPr>
              <a:xfrm>
                <a:off x="331525" y="5033149"/>
                <a:ext cx="338514" cy="284517"/>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9" name="Input penna 268">
                <a:extLst>
                  <a:ext uri="{FF2B5EF4-FFF2-40B4-BE49-F238E27FC236}">
                    <a16:creationId xmlns:a16="http://schemas.microsoft.com/office/drawing/2014/main" id="{A5ED1658-54E6-FCE2-61DE-B1F045411E0C}"/>
                  </a:ext>
                </a:extLst>
              </p14:cNvPr>
              <p14:cNvContentPartPr/>
              <p14:nvPr/>
            </p14:nvContentPartPr>
            <p14:xfrm>
              <a:off x="439802" y="5143017"/>
              <a:ext cx="184372" cy="14908"/>
            </p14:xfrm>
          </p:contentPart>
        </mc:Choice>
        <mc:Fallback xmlns="">
          <p:pic>
            <p:nvPicPr>
              <p:cNvPr id="269" name="Input penna 268">
                <a:extLst>
                  <a:ext uri="{FF2B5EF4-FFF2-40B4-BE49-F238E27FC236}">
                    <a16:creationId xmlns:a16="http://schemas.microsoft.com/office/drawing/2014/main" id="{A5ED1658-54E6-FCE2-61DE-B1F045411E0C}"/>
                  </a:ext>
                </a:extLst>
              </p:cNvPr>
              <p:cNvPicPr/>
              <p:nvPr/>
            </p:nvPicPr>
            <p:blipFill>
              <a:blip r:embed="rId295"/>
              <a:stretch>
                <a:fillRect/>
              </a:stretch>
            </p:blipFill>
            <p:spPr>
              <a:xfrm>
                <a:off x="421832" y="5125269"/>
                <a:ext cx="219953" cy="50048"/>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70" name="Input penna 269">
                <a:extLst>
                  <a:ext uri="{FF2B5EF4-FFF2-40B4-BE49-F238E27FC236}">
                    <a16:creationId xmlns:a16="http://schemas.microsoft.com/office/drawing/2014/main" id="{CF4FC042-F6A1-ED33-5BE0-1DDB9C7F15F7}"/>
                  </a:ext>
                </a:extLst>
              </p14:cNvPr>
              <p14:cNvContentPartPr/>
              <p14:nvPr/>
            </p14:nvContentPartPr>
            <p14:xfrm>
              <a:off x="642253" y="5091545"/>
              <a:ext cx="198465" cy="159863"/>
            </p14:xfrm>
          </p:contentPart>
        </mc:Choice>
        <mc:Fallback xmlns="">
          <p:pic>
            <p:nvPicPr>
              <p:cNvPr id="270" name="Input penna 269">
                <a:extLst>
                  <a:ext uri="{FF2B5EF4-FFF2-40B4-BE49-F238E27FC236}">
                    <a16:creationId xmlns:a16="http://schemas.microsoft.com/office/drawing/2014/main" id="{CF4FC042-F6A1-ED33-5BE0-1DDB9C7F15F7}"/>
                  </a:ext>
                </a:extLst>
              </p:cNvPr>
              <p:cNvPicPr/>
              <p:nvPr/>
            </p:nvPicPr>
            <p:blipFill>
              <a:blip r:embed="rId297"/>
              <a:stretch>
                <a:fillRect/>
              </a:stretch>
            </p:blipFill>
            <p:spPr>
              <a:xfrm>
                <a:off x="624276" y="5073942"/>
                <a:ext cx="234059" cy="195428"/>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71" name="Input penna 270">
                <a:extLst>
                  <a:ext uri="{FF2B5EF4-FFF2-40B4-BE49-F238E27FC236}">
                    <a16:creationId xmlns:a16="http://schemas.microsoft.com/office/drawing/2014/main" id="{0CF71376-DFCD-7CB2-D6FE-065476BE0319}"/>
                  </a:ext>
                </a:extLst>
              </p14:cNvPr>
              <p14:cNvContentPartPr/>
              <p14:nvPr/>
            </p14:nvContentPartPr>
            <p14:xfrm>
              <a:off x="918813" y="5085269"/>
              <a:ext cx="54153" cy="204648"/>
            </p14:xfrm>
          </p:contentPart>
        </mc:Choice>
        <mc:Fallback xmlns="">
          <p:pic>
            <p:nvPicPr>
              <p:cNvPr id="271" name="Input penna 270">
                <a:extLst>
                  <a:ext uri="{FF2B5EF4-FFF2-40B4-BE49-F238E27FC236}">
                    <a16:creationId xmlns:a16="http://schemas.microsoft.com/office/drawing/2014/main" id="{0CF71376-DFCD-7CB2-D6FE-065476BE0319}"/>
                  </a:ext>
                </a:extLst>
              </p:cNvPr>
              <p:cNvPicPr/>
              <p:nvPr/>
            </p:nvPicPr>
            <p:blipFill>
              <a:blip r:embed="rId299"/>
              <a:stretch>
                <a:fillRect/>
              </a:stretch>
            </p:blipFill>
            <p:spPr>
              <a:xfrm>
                <a:off x="900882" y="5067286"/>
                <a:ext cx="89657" cy="240255"/>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72" name="Input penna 271">
                <a:extLst>
                  <a:ext uri="{FF2B5EF4-FFF2-40B4-BE49-F238E27FC236}">
                    <a16:creationId xmlns:a16="http://schemas.microsoft.com/office/drawing/2014/main" id="{57934D8C-D83E-5451-1255-04FDCC1F1AB3}"/>
                  </a:ext>
                </a:extLst>
              </p14:cNvPr>
              <p14:cNvContentPartPr/>
              <p14:nvPr/>
            </p14:nvContentPartPr>
            <p14:xfrm>
              <a:off x="947288" y="5082099"/>
              <a:ext cx="213479" cy="227326"/>
            </p14:xfrm>
          </p:contentPart>
        </mc:Choice>
        <mc:Fallback xmlns="">
          <p:pic>
            <p:nvPicPr>
              <p:cNvPr id="272" name="Input penna 271">
                <a:extLst>
                  <a:ext uri="{FF2B5EF4-FFF2-40B4-BE49-F238E27FC236}">
                    <a16:creationId xmlns:a16="http://schemas.microsoft.com/office/drawing/2014/main" id="{57934D8C-D83E-5451-1255-04FDCC1F1AB3}"/>
                  </a:ext>
                </a:extLst>
              </p:cNvPr>
              <p:cNvPicPr/>
              <p:nvPr/>
            </p:nvPicPr>
            <p:blipFill>
              <a:blip r:embed="rId301"/>
              <a:stretch>
                <a:fillRect/>
              </a:stretch>
            </p:blipFill>
            <p:spPr>
              <a:xfrm>
                <a:off x="929678" y="5064114"/>
                <a:ext cx="249059" cy="262936"/>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73" name="Input penna 272">
                <a:extLst>
                  <a:ext uri="{FF2B5EF4-FFF2-40B4-BE49-F238E27FC236}">
                    <a16:creationId xmlns:a16="http://schemas.microsoft.com/office/drawing/2014/main" id="{5D4E78B0-2547-3F12-A10C-FBE72916E311}"/>
                  </a:ext>
                </a:extLst>
              </p14:cNvPr>
              <p14:cNvContentPartPr/>
              <p14:nvPr/>
            </p14:nvContentPartPr>
            <p14:xfrm>
              <a:off x="1152266" y="5070349"/>
              <a:ext cx="56857" cy="219568"/>
            </p14:xfrm>
          </p:contentPart>
        </mc:Choice>
        <mc:Fallback xmlns="">
          <p:pic>
            <p:nvPicPr>
              <p:cNvPr id="273" name="Input penna 272">
                <a:extLst>
                  <a:ext uri="{FF2B5EF4-FFF2-40B4-BE49-F238E27FC236}">
                    <a16:creationId xmlns:a16="http://schemas.microsoft.com/office/drawing/2014/main" id="{5D4E78B0-2547-3F12-A10C-FBE72916E311}"/>
                  </a:ext>
                </a:extLst>
              </p:cNvPr>
              <p:cNvPicPr/>
              <p:nvPr/>
            </p:nvPicPr>
            <p:blipFill>
              <a:blip r:embed="rId303"/>
              <a:stretch>
                <a:fillRect/>
              </a:stretch>
            </p:blipFill>
            <p:spPr>
              <a:xfrm>
                <a:off x="1134744" y="5052740"/>
                <a:ext cx="92259" cy="255144"/>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74" name="Input penna 273">
                <a:extLst>
                  <a:ext uri="{FF2B5EF4-FFF2-40B4-BE49-F238E27FC236}">
                    <a16:creationId xmlns:a16="http://schemas.microsoft.com/office/drawing/2014/main" id="{0105FD69-1770-8DD2-143E-79C1F7A26655}"/>
                  </a:ext>
                </a:extLst>
              </p14:cNvPr>
              <p14:cNvContentPartPr/>
              <p14:nvPr/>
            </p14:nvContentPartPr>
            <p14:xfrm>
              <a:off x="1284694" y="5124012"/>
              <a:ext cx="177479" cy="178446"/>
            </p14:xfrm>
          </p:contentPart>
        </mc:Choice>
        <mc:Fallback xmlns="">
          <p:pic>
            <p:nvPicPr>
              <p:cNvPr id="274" name="Input penna 273">
                <a:extLst>
                  <a:ext uri="{FF2B5EF4-FFF2-40B4-BE49-F238E27FC236}">
                    <a16:creationId xmlns:a16="http://schemas.microsoft.com/office/drawing/2014/main" id="{0105FD69-1770-8DD2-143E-79C1F7A26655}"/>
                  </a:ext>
                </a:extLst>
              </p:cNvPr>
              <p:cNvPicPr/>
              <p:nvPr/>
            </p:nvPicPr>
            <p:blipFill>
              <a:blip r:embed="rId305"/>
              <a:stretch>
                <a:fillRect/>
              </a:stretch>
            </p:blipFill>
            <p:spPr>
              <a:xfrm>
                <a:off x="1267090" y="5106419"/>
                <a:ext cx="213047" cy="213992"/>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75" name="Input penna 274">
                <a:extLst>
                  <a:ext uri="{FF2B5EF4-FFF2-40B4-BE49-F238E27FC236}">
                    <a16:creationId xmlns:a16="http://schemas.microsoft.com/office/drawing/2014/main" id="{6AF6E87A-4290-9E11-0A89-9C43E032494A}"/>
                  </a:ext>
                </a:extLst>
              </p14:cNvPr>
              <p14:cNvContentPartPr/>
              <p14:nvPr/>
            </p14:nvContentPartPr>
            <p14:xfrm>
              <a:off x="1468258" y="5042127"/>
              <a:ext cx="187280" cy="238343"/>
            </p14:xfrm>
          </p:contentPart>
        </mc:Choice>
        <mc:Fallback xmlns="">
          <p:pic>
            <p:nvPicPr>
              <p:cNvPr id="275" name="Input penna 274">
                <a:extLst>
                  <a:ext uri="{FF2B5EF4-FFF2-40B4-BE49-F238E27FC236}">
                    <a16:creationId xmlns:a16="http://schemas.microsoft.com/office/drawing/2014/main" id="{6AF6E87A-4290-9E11-0A89-9C43E032494A}"/>
                  </a:ext>
                </a:extLst>
              </p:cNvPr>
              <p:cNvPicPr/>
              <p:nvPr/>
            </p:nvPicPr>
            <p:blipFill>
              <a:blip r:embed="rId307"/>
              <a:stretch>
                <a:fillRect/>
              </a:stretch>
            </p:blipFill>
            <p:spPr>
              <a:xfrm>
                <a:off x="1450644" y="5024152"/>
                <a:ext cx="222867" cy="273933"/>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6" name="Input penna 275">
                <a:extLst>
                  <a:ext uri="{FF2B5EF4-FFF2-40B4-BE49-F238E27FC236}">
                    <a16:creationId xmlns:a16="http://schemas.microsoft.com/office/drawing/2014/main" id="{B6238643-1791-6627-E11F-D975D35F176D}"/>
                  </a:ext>
                </a:extLst>
              </p14:cNvPr>
              <p14:cNvContentPartPr/>
              <p14:nvPr/>
            </p14:nvContentPartPr>
            <p14:xfrm>
              <a:off x="142586" y="5578954"/>
              <a:ext cx="440885" cy="239407"/>
            </p14:xfrm>
          </p:contentPart>
        </mc:Choice>
        <mc:Fallback xmlns="">
          <p:pic>
            <p:nvPicPr>
              <p:cNvPr id="276" name="Input penna 275">
                <a:extLst>
                  <a:ext uri="{FF2B5EF4-FFF2-40B4-BE49-F238E27FC236}">
                    <a16:creationId xmlns:a16="http://schemas.microsoft.com/office/drawing/2014/main" id="{B6238643-1791-6627-E11F-D975D35F176D}"/>
                  </a:ext>
                </a:extLst>
              </p:cNvPr>
              <p:cNvPicPr/>
              <p:nvPr/>
            </p:nvPicPr>
            <p:blipFill>
              <a:blip r:embed="rId309"/>
              <a:stretch>
                <a:fillRect/>
              </a:stretch>
            </p:blipFill>
            <p:spPr>
              <a:xfrm>
                <a:off x="124965" y="5560981"/>
                <a:ext cx="476487" cy="274995"/>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7" name="Input penna 276">
                <a:extLst>
                  <a:ext uri="{FF2B5EF4-FFF2-40B4-BE49-F238E27FC236}">
                    <a16:creationId xmlns:a16="http://schemas.microsoft.com/office/drawing/2014/main" id="{823B7E2D-5C7D-2835-AB81-6D74EF5D3228}"/>
                  </a:ext>
                </a:extLst>
              </p14:cNvPr>
              <p14:cNvContentPartPr/>
              <p14:nvPr/>
            </p14:nvContentPartPr>
            <p14:xfrm>
              <a:off x="358958" y="5779812"/>
              <a:ext cx="179820" cy="9446"/>
            </p14:xfrm>
          </p:contentPart>
        </mc:Choice>
        <mc:Fallback xmlns="">
          <p:pic>
            <p:nvPicPr>
              <p:cNvPr id="277" name="Input penna 276">
                <a:extLst>
                  <a:ext uri="{FF2B5EF4-FFF2-40B4-BE49-F238E27FC236}">
                    <a16:creationId xmlns:a16="http://schemas.microsoft.com/office/drawing/2014/main" id="{823B7E2D-5C7D-2835-AB81-6D74EF5D3228}"/>
                  </a:ext>
                </a:extLst>
              </p:cNvPr>
              <p:cNvPicPr/>
              <p:nvPr/>
            </p:nvPicPr>
            <p:blipFill>
              <a:blip r:embed="rId311"/>
              <a:stretch>
                <a:fillRect/>
              </a:stretch>
            </p:blipFill>
            <p:spPr>
              <a:xfrm>
                <a:off x="341336" y="5761298"/>
                <a:ext cx="215424" cy="46852"/>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8" name="Input penna 277">
                <a:extLst>
                  <a:ext uri="{FF2B5EF4-FFF2-40B4-BE49-F238E27FC236}">
                    <a16:creationId xmlns:a16="http://schemas.microsoft.com/office/drawing/2014/main" id="{F9FBF6A1-20F1-8781-843C-A4423D96378B}"/>
                  </a:ext>
                </a:extLst>
              </p14:cNvPr>
              <p14:cNvContentPartPr/>
              <p14:nvPr/>
            </p14:nvContentPartPr>
            <p14:xfrm>
              <a:off x="609783" y="5609057"/>
              <a:ext cx="117580" cy="228744"/>
            </p14:xfrm>
          </p:contentPart>
        </mc:Choice>
        <mc:Fallback xmlns="">
          <p:pic>
            <p:nvPicPr>
              <p:cNvPr id="278" name="Input penna 277">
                <a:extLst>
                  <a:ext uri="{FF2B5EF4-FFF2-40B4-BE49-F238E27FC236}">
                    <a16:creationId xmlns:a16="http://schemas.microsoft.com/office/drawing/2014/main" id="{F9FBF6A1-20F1-8781-843C-A4423D96378B}"/>
                  </a:ext>
                </a:extLst>
              </p:cNvPr>
              <p:cNvPicPr/>
              <p:nvPr/>
            </p:nvPicPr>
            <p:blipFill>
              <a:blip r:embed="rId313"/>
              <a:stretch>
                <a:fillRect/>
              </a:stretch>
            </p:blipFill>
            <p:spPr>
              <a:xfrm>
                <a:off x="591859" y="5591074"/>
                <a:ext cx="153069" cy="26435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9" name="Input penna 278">
                <a:extLst>
                  <a:ext uri="{FF2B5EF4-FFF2-40B4-BE49-F238E27FC236}">
                    <a16:creationId xmlns:a16="http://schemas.microsoft.com/office/drawing/2014/main" id="{287AB834-CC8D-41B5-153A-4F8EA87C5C21}"/>
                  </a:ext>
                </a:extLst>
              </p14:cNvPr>
              <p14:cNvContentPartPr/>
              <p14:nvPr/>
            </p14:nvContentPartPr>
            <p14:xfrm>
              <a:off x="727363" y="5625778"/>
              <a:ext cx="74225" cy="155345"/>
            </p14:xfrm>
          </p:contentPart>
        </mc:Choice>
        <mc:Fallback xmlns="">
          <p:pic>
            <p:nvPicPr>
              <p:cNvPr id="279" name="Input penna 278">
                <a:extLst>
                  <a:ext uri="{FF2B5EF4-FFF2-40B4-BE49-F238E27FC236}">
                    <a16:creationId xmlns:a16="http://schemas.microsoft.com/office/drawing/2014/main" id="{287AB834-CC8D-41B5-153A-4F8EA87C5C21}"/>
                  </a:ext>
                </a:extLst>
              </p:cNvPr>
              <p:cNvPicPr/>
              <p:nvPr/>
            </p:nvPicPr>
            <p:blipFill>
              <a:blip r:embed="rId315"/>
              <a:stretch>
                <a:fillRect/>
              </a:stretch>
            </p:blipFill>
            <p:spPr>
              <a:xfrm>
                <a:off x="709793" y="5607840"/>
                <a:ext cx="109724" cy="190863"/>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80" name="Input penna 279">
                <a:extLst>
                  <a:ext uri="{FF2B5EF4-FFF2-40B4-BE49-F238E27FC236}">
                    <a16:creationId xmlns:a16="http://schemas.microsoft.com/office/drawing/2014/main" id="{75E6E976-26FB-002B-D420-3AA022BB7AD7}"/>
                  </a:ext>
                </a:extLst>
              </p14:cNvPr>
              <p14:cNvContentPartPr/>
              <p14:nvPr/>
            </p14:nvContentPartPr>
            <p14:xfrm>
              <a:off x="708471" y="5724446"/>
              <a:ext cx="217364" cy="79563"/>
            </p14:xfrm>
          </p:contentPart>
        </mc:Choice>
        <mc:Fallback xmlns="">
          <p:pic>
            <p:nvPicPr>
              <p:cNvPr id="280" name="Input penna 279">
                <a:extLst>
                  <a:ext uri="{FF2B5EF4-FFF2-40B4-BE49-F238E27FC236}">
                    <a16:creationId xmlns:a16="http://schemas.microsoft.com/office/drawing/2014/main" id="{75E6E976-26FB-002B-D420-3AA022BB7AD7}"/>
                  </a:ext>
                </a:extLst>
              </p:cNvPr>
              <p:cNvPicPr/>
              <p:nvPr/>
            </p:nvPicPr>
            <p:blipFill>
              <a:blip r:embed="rId317"/>
              <a:stretch>
                <a:fillRect/>
              </a:stretch>
            </p:blipFill>
            <p:spPr>
              <a:xfrm>
                <a:off x="690866" y="5706885"/>
                <a:ext cx="252933" cy="115044"/>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81" name="Input penna 280">
                <a:extLst>
                  <a:ext uri="{FF2B5EF4-FFF2-40B4-BE49-F238E27FC236}">
                    <a16:creationId xmlns:a16="http://schemas.microsoft.com/office/drawing/2014/main" id="{10AECCB9-2A6A-0BA9-CCA5-DA0D6B395363}"/>
                  </a:ext>
                </a:extLst>
              </p14:cNvPr>
              <p14:cNvContentPartPr/>
              <p14:nvPr/>
            </p14:nvContentPartPr>
            <p14:xfrm>
              <a:off x="950944" y="5625978"/>
              <a:ext cx="78699" cy="211823"/>
            </p14:xfrm>
          </p:contentPart>
        </mc:Choice>
        <mc:Fallback xmlns="">
          <p:pic>
            <p:nvPicPr>
              <p:cNvPr id="281" name="Input penna 280">
                <a:extLst>
                  <a:ext uri="{FF2B5EF4-FFF2-40B4-BE49-F238E27FC236}">
                    <a16:creationId xmlns:a16="http://schemas.microsoft.com/office/drawing/2014/main" id="{10AECCB9-2A6A-0BA9-CCA5-DA0D6B395363}"/>
                  </a:ext>
                </a:extLst>
              </p:cNvPr>
              <p:cNvPicPr/>
              <p:nvPr/>
            </p:nvPicPr>
            <p:blipFill>
              <a:blip r:embed="rId319"/>
              <a:stretch>
                <a:fillRect/>
              </a:stretch>
            </p:blipFill>
            <p:spPr>
              <a:xfrm>
                <a:off x="933058" y="5608356"/>
                <a:ext cx="114114" cy="247427"/>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82" name="Input penna 281">
                <a:extLst>
                  <a:ext uri="{FF2B5EF4-FFF2-40B4-BE49-F238E27FC236}">
                    <a16:creationId xmlns:a16="http://schemas.microsoft.com/office/drawing/2014/main" id="{DD697493-6887-8628-8AF5-1ECBD6013243}"/>
                  </a:ext>
                </a:extLst>
              </p14:cNvPr>
              <p14:cNvContentPartPr/>
              <p14:nvPr/>
            </p14:nvContentPartPr>
            <p14:xfrm>
              <a:off x="1049371" y="5643637"/>
              <a:ext cx="187860" cy="194163"/>
            </p14:xfrm>
          </p:contentPart>
        </mc:Choice>
        <mc:Fallback xmlns="">
          <p:pic>
            <p:nvPicPr>
              <p:cNvPr id="282" name="Input penna 281">
                <a:extLst>
                  <a:ext uri="{FF2B5EF4-FFF2-40B4-BE49-F238E27FC236}">
                    <a16:creationId xmlns:a16="http://schemas.microsoft.com/office/drawing/2014/main" id="{DD697493-6887-8628-8AF5-1ECBD6013243}"/>
                  </a:ext>
                </a:extLst>
              </p:cNvPr>
              <p:cNvPicPr/>
              <p:nvPr/>
            </p:nvPicPr>
            <p:blipFill>
              <a:blip r:embed="rId321"/>
              <a:stretch>
                <a:fillRect/>
              </a:stretch>
            </p:blipFill>
            <p:spPr>
              <a:xfrm>
                <a:off x="1031770" y="5625659"/>
                <a:ext cx="223420" cy="229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3" name="Input penna 282">
                <a:extLst>
                  <a:ext uri="{FF2B5EF4-FFF2-40B4-BE49-F238E27FC236}">
                    <a16:creationId xmlns:a16="http://schemas.microsoft.com/office/drawing/2014/main" id="{23DE1CF7-8B53-FE88-BBA1-BF7FF5D87684}"/>
                  </a:ext>
                </a:extLst>
              </p14:cNvPr>
              <p14:cNvContentPartPr/>
              <p14:nvPr/>
            </p14:nvContentPartPr>
            <p14:xfrm>
              <a:off x="1347651" y="5611091"/>
              <a:ext cx="211129" cy="242538"/>
            </p14:xfrm>
          </p:contentPart>
        </mc:Choice>
        <mc:Fallback xmlns="">
          <p:pic>
            <p:nvPicPr>
              <p:cNvPr id="283" name="Input penna 282">
                <a:extLst>
                  <a:ext uri="{FF2B5EF4-FFF2-40B4-BE49-F238E27FC236}">
                    <a16:creationId xmlns:a16="http://schemas.microsoft.com/office/drawing/2014/main" id="{23DE1CF7-8B53-FE88-BBA1-BF7FF5D87684}"/>
                  </a:ext>
                </a:extLst>
              </p:cNvPr>
              <p:cNvPicPr/>
              <p:nvPr/>
            </p:nvPicPr>
            <p:blipFill>
              <a:blip r:embed="rId323"/>
              <a:stretch>
                <a:fillRect/>
              </a:stretch>
            </p:blipFill>
            <p:spPr>
              <a:xfrm>
                <a:off x="1329667" y="5593125"/>
                <a:ext cx="246737" cy="27811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84" name="Input penna 283">
                <a:extLst>
                  <a:ext uri="{FF2B5EF4-FFF2-40B4-BE49-F238E27FC236}">
                    <a16:creationId xmlns:a16="http://schemas.microsoft.com/office/drawing/2014/main" id="{6921F8C5-2349-8C6B-55C7-6277E975CD25}"/>
                  </a:ext>
                </a:extLst>
              </p14:cNvPr>
              <p14:cNvContentPartPr/>
              <p14:nvPr/>
            </p14:nvContentPartPr>
            <p14:xfrm>
              <a:off x="1208910" y="6111743"/>
              <a:ext cx="501904" cy="386041"/>
            </p14:xfrm>
          </p:contentPart>
        </mc:Choice>
        <mc:Fallback xmlns="">
          <p:pic>
            <p:nvPicPr>
              <p:cNvPr id="284" name="Input penna 283">
                <a:extLst>
                  <a:ext uri="{FF2B5EF4-FFF2-40B4-BE49-F238E27FC236}">
                    <a16:creationId xmlns:a16="http://schemas.microsoft.com/office/drawing/2014/main" id="{6921F8C5-2349-8C6B-55C7-6277E975CD25}"/>
                  </a:ext>
                </a:extLst>
              </p:cNvPr>
              <p:cNvPicPr/>
              <p:nvPr/>
            </p:nvPicPr>
            <p:blipFill>
              <a:blip r:embed="rId325"/>
              <a:stretch>
                <a:fillRect/>
              </a:stretch>
            </p:blipFill>
            <p:spPr>
              <a:xfrm>
                <a:off x="1191280" y="6093754"/>
                <a:ext cx="537523" cy="421659"/>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85" name="Input penna 284">
                <a:extLst>
                  <a:ext uri="{FF2B5EF4-FFF2-40B4-BE49-F238E27FC236}">
                    <a16:creationId xmlns:a16="http://schemas.microsoft.com/office/drawing/2014/main" id="{79FA30EC-46C2-B0F4-416F-D53737E78A83}"/>
                  </a:ext>
                </a:extLst>
              </p14:cNvPr>
              <p14:cNvContentPartPr/>
              <p14:nvPr/>
            </p14:nvContentPartPr>
            <p14:xfrm>
              <a:off x="1594285" y="6272934"/>
              <a:ext cx="250610" cy="165546"/>
            </p14:xfrm>
          </p:contentPart>
        </mc:Choice>
        <mc:Fallback xmlns="">
          <p:pic>
            <p:nvPicPr>
              <p:cNvPr id="285" name="Input penna 284">
                <a:extLst>
                  <a:ext uri="{FF2B5EF4-FFF2-40B4-BE49-F238E27FC236}">
                    <a16:creationId xmlns:a16="http://schemas.microsoft.com/office/drawing/2014/main" id="{79FA30EC-46C2-B0F4-416F-D53737E78A83}"/>
                  </a:ext>
                </a:extLst>
              </p:cNvPr>
              <p:cNvPicPr/>
              <p:nvPr/>
            </p:nvPicPr>
            <p:blipFill>
              <a:blip r:embed="rId327"/>
              <a:stretch>
                <a:fillRect/>
              </a:stretch>
            </p:blipFill>
            <p:spPr>
              <a:xfrm>
                <a:off x="1576667" y="6255338"/>
                <a:ext cx="286206" cy="201097"/>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6" name="Input penna 285">
                <a:extLst>
                  <a:ext uri="{FF2B5EF4-FFF2-40B4-BE49-F238E27FC236}">
                    <a16:creationId xmlns:a16="http://schemas.microsoft.com/office/drawing/2014/main" id="{B3F9E255-A3F8-3AC3-1FF7-BFA1A7860AE6}"/>
                  </a:ext>
                </a:extLst>
              </p14:cNvPr>
              <p14:cNvContentPartPr/>
              <p14:nvPr/>
            </p14:nvContentPartPr>
            <p14:xfrm>
              <a:off x="5414331" y="1377020"/>
              <a:ext cx="197089" cy="199867"/>
            </p14:xfrm>
          </p:contentPart>
        </mc:Choice>
        <mc:Fallback xmlns="">
          <p:pic>
            <p:nvPicPr>
              <p:cNvPr id="286" name="Input penna 285">
                <a:extLst>
                  <a:ext uri="{FF2B5EF4-FFF2-40B4-BE49-F238E27FC236}">
                    <a16:creationId xmlns:a16="http://schemas.microsoft.com/office/drawing/2014/main" id="{B3F9E255-A3F8-3AC3-1FF7-BFA1A7860AE6}"/>
                  </a:ext>
                </a:extLst>
              </p:cNvPr>
              <p:cNvPicPr/>
              <p:nvPr/>
            </p:nvPicPr>
            <p:blipFill>
              <a:blip r:embed="rId329"/>
              <a:stretch>
                <a:fillRect/>
              </a:stretch>
            </p:blipFill>
            <p:spPr>
              <a:xfrm>
                <a:off x="5396708" y="1359406"/>
                <a:ext cx="232694" cy="235455"/>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7" name="Input penna 286">
                <a:extLst>
                  <a:ext uri="{FF2B5EF4-FFF2-40B4-BE49-F238E27FC236}">
                    <a16:creationId xmlns:a16="http://schemas.microsoft.com/office/drawing/2014/main" id="{F96D68EA-E666-9CF7-8F8F-93CB4D6CFE1D}"/>
                  </a:ext>
                </a:extLst>
              </p14:cNvPr>
              <p14:cNvContentPartPr/>
              <p14:nvPr/>
            </p14:nvContentPartPr>
            <p14:xfrm>
              <a:off x="5478843" y="1341372"/>
              <a:ext cx="105366" cy="9446"/>
            </p14:xfrm>
          </p:contentPart>
        </mc:Choice>
        <mc:Fallback xmlns="">
          <p:pic>
            <p:nvPicPr>
              <p:cNvPr id="287" name="Input penna 286">
                <a:extLst>
                  <a:ext uri="{FF2B5EF4-FFF2-40B4-BE49-F238E27FC236}">
                    <a16:creationId xmlns:a16="http://schemas.microsoft.com/office/drawing/2014/main" id="{F96D68EA-E666-9CF7-8F8F-93CB4D6CFE1D}"/>
                  </a:ext>
                </a:extLst>
              </p:cNvPr>
              <p:cNvPicPr/>
              <p:nvPr/>
            </p:nvPicPr>
            <p:blipFill>
              <a:blip r:embed="rId331"/>
              <a:stretch>
                <a:fillRect/>
              </a:stretch>
            </p:blipFill>
            <p:spPr>
              <a:xfrm>
                <a:off x="5460924" y="1324229"/>
                <a:ext cx="140846" cy="44081"/>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8" name="Input penna 287">
                <a:extLst>
                  <a:ext uri="{FF2B5EF4-FFF2-40B4-BE49-F238E27FC236}">
                    <a16:creationId xmlns:a16="http://schemas.microsoft.com/office/drawing/2014/main" id="{CD22A714-58D1-5C11-B10A-61F58095F020}"/>
                  </a:ext>
                </a:extLst>
              </p14:cNvPr>
              <p14:cNvContentPartPr/>
              <p14:nvPr/>
            </p14:nvContentPartPr>
            <p14:xfrm>
              <a:off x="5488289" y="1416942"/>
              <a:ext cx="106800" cy="25458"/>
            </p14:xfrm>
          </p:contentPart>
        </mc:Choice>
        <mc:Fallback xmlns="">
          <p:pic>
            <p:nvPicPr>
              <p:cNvPr id="288" name="Input penna 287">
                <a:extLst>
                  <a:ext uri="{FF2B5EF4-FFF2-40B4-BE49-F238E27FC236}">
                    <a16:creationId xmlns:a16="http://schemas.microsoft.com/office/drawing/2014/main" id="{CD22A714-58D1-5C11-B10A-61F58095F020}"/>
                  </a:ext>
                </a:extLst>
              </p:cNvPr>
              <p:cNvPicPr/>
              <p:nvPr/>
            </p:nvPicPr>
            <p:blipFill>
              <a:blip r:embed="rId333"/>
              <a:stretch>
                <a:fillRect/>
              </a:stretch>
            </p:blipFill>
            <p:spPr>
              <a:xfrm>
                <a:off x="5470728" y="1399616"/>
                <a:ext cx="142281" cy="60463"/>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89" name="Input penna 288">
                <a:extLst>
                  <a:ext uri="{FF2B5EF4-FFF2-40B4-BE49-F238E27FC236}">
                    <a16:creationId xmlns:a16="http://schemas.microsoft.com/office/drawing/2014/main" id="{BB7EA113-8141-D2B7-AB9B-9EE1ED5A235C}"/>
                  </a:ext>
                </a:extLst>
              </p14:cNvPr>
              <p14:cNvContentPartPr/>
              <p14:nvPr/>
            </p14:nvContentPartPr>
            <p14:xfrm>
              <a:off x="5611090" y="1388603"/>
              <a:ext cx="166745" cy="130592"/>
            </p14:xfrm>
          </p:contentPart>
        </mc:Choice>
        <mc:Fallback xmlns="">
          <p:pic>
            <p:nvPicPr>
              <p:cNvPr id="289" name="Input penna 288">
                <a:extLst>
                  <a:ext uri="{FF2B5EF4-FFF2-40B4-BE49-F238E27FC236}">
                    <a16:creationId xmlns:a16="http://schemas.microsoft.com/office/drawing/2014/main" id="{BB7EA113-8141-D2B7-AB9B-9EE1ED5A235C}"/>
                  </a:ext>
                </a:extLst>
              </p:cNvPr>
              <p:cNvPicPr/>
              <p:nvPr/>
            </p:nvPicPr>
            <p:blipFill>
              <a:blip r:embed="rId335"/>
              <a:stretch>
                <a:fillRect/>
              </a:stretch>
            </p:blipFill>
            <p:spPr>
              <a:xfrm>
                <a:off x="5593481" y="1370665"/>
                <a:ext cx="202322" cy="16611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90" name="Input penna 289">
                <a:extLst>
                  <a:ext uri="{FF2B5EF4-FFF2-40B4-BE49-F238E27FC236}">
                    <a16:creationId xmlns:a16="http://schemas.microsoft.com/office/drawing/2014/main" id="{74476E8D-4DC9-99A0-98EC-F1CCDADBC194}"/>
                  </a:ext>
                </a:extLst>
              </p14:cNvPr>
              <p14:cNvContentPartPr/>
              <p14:nvPr/>
            </p14:nvContentPartPr>
            <p14:xfrm>
              <a:off x="5663594" y="1346496"/>
              <a:ext cx="132063" cy="231031"/>
            </p14:xfrm>
          </p:contentPart>
        </mc:Choice>
        <mc:Fallback xmlns="">
          <p:pic>
            <p:nvPicPr>
              <p:cNvPr id="290" name="Input penna 289">
                <a:extLst>
                  <a:ext uri="{FF2B5EF4-FFF2-40B4-BE49-F238E27FC236}">
                    <a16:creationId xmlns:a16="http://schemas.microsoft.com/office/drawing/2014/main" id="{74476E8D-4DC9-99A0-98EC-F1CCDADBC194}"/>
                  </a:ext>
                </a:extLst>
              </p:cNvPr>
              <p:cNvPicPr/>
              <p:nvPr/>
            </p:nvPicPr>
            <p:blipFill>
              <a:blip r:embed="rId337"/>
              <a:stretch>
                <a:fillRect/>
              </a:stretch>
            </p:blipFill>
            <p:spPr>
              <a:xfrm>
                <a:off x="5646010" y="1328531"/>
                <a:ext cx="167591" cy="266602"/>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91" name="Input penna 290">
                <a:extLst>
                  <a:ext uri="{FF2B5EF4-FFF2-40B4-BE49-F238E27FC236}">
                    <a16:creationId xmlns:a16="http://schemas.microsoft.com/office/drawing/2014/main" id="{7A07874C-60C1-05C5-D60B-4D3795EC99D1}"/>
                  </a:ext>
                </a:extLst>
              </p14:cNvPr>
              <p14:cNvContentPartPr/>
              <p14:nvPr/>
            </p14:nvContentPartPr>
            <p14:xfrm>
              <a:off x="5913371" y="1431538"/>
              <a:ext cx="109429" cy="136544"/>
            </p14:xfrm>
          </p:contentPart>
        </mc:Choice>
        <mc:Fallback xmlns="">
          <p:pic>
            <p:nvPicPr>
              <p:cNvPr id="291" name="Input penna 290">
                <a:extLst>
                  <a:ext uri="{FF2B5EF4-FFF2-40B4-BE49-F238E27FC236}">
                    <a16:creationId xmlns:a16="http://schemas.microsoft.com/office/drawing/2014/main" id="{7A07874C-60C1-05C5-D60B-4D3795EC99D1}"/>
                  </a:ext>
                </a:extLst>
              </p:cNvPr>
              <p:cNvPicPr/>
              <p:nvPr/>
            </p:nvPicPr>
            <p:blipFill>
              <a:blip r:embed="rId339"/>
              <a:stretch>
                <a:fillRect/>
              </a:stretch>
            </p:blipFill>
            <p:spPr>
              <a:xfrm>
                <a:off x="5895432" y="1413572"/>
                <a:ext cx="144949" cy="172117"/>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92" name="Input penna 291">
                <a:extLst>
                  <a:ext uri="{FF2B5EF4-FFF2-40B4-BE49-F238E27FC236}">
                    <a16:creationId xmlns:a16="http://schemas.microsoft.com/office/drawing/2014/main" id="{BC600187-9CCE-274E-A55B-24F41B4548F0}"/>
                  </a:ext>
                </a:extLst>
              </p14:cNvPr>
              <p14:cNvContentPartPr/>
              <p14:nvPr/>
            </p14:nvContentPartPr>
            <p14:xfrm>
              <a:off x="5882897" y="1501958"/>
              <a:ext cx="123256" cy="19106"/>
            </p14:xfrm>
          </p:contentPart>
        </mc:Choice>
        <mc:Fallback xmlns="">
          <p:pic>
            <p:nvPicPr>
              <p:cNvPr id="292" name="Input penna 291">
                <a:extLst>
                  <a:ext uri="{FF2B5EF4-FFF2-40B4-BE49-F238E27FC236}">
                    <a16:creationId xmlns:a16="http://schemas.microsoft.com/office/drawing/2014/main" id="{BC600187-9CCE-274E-A55B-24F41B4548F0}"/>
                  </a:ext>
                </a:extLst>
              </p:cNvPr>
              <p:cNvPicPr/>
              <p:nvPr/>
            </p:nvPicPr>
            <p:blipFill>
              <a:blip r:embed="rId341"/>
              <a:stretch>
                <a:fillRect/>
              </a:stretch>
            </p:blipFill>
            <p:spPr>
              <a:xfrm>
                <a:off x="5864930" y="1484621"/>
                <a:ext cx="158831" cy="54134"/>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93" name="Input penna 292">
                <a:extLst>
                  <a:ext uri="{FF2B5EF4-FFF2-40B4-BE49-F238E27FC236}">
                    <a16:creationId xmlns:a16="http://schemas.microsoft.com/office/drawing/2014/main" id="{6E5D718B-E26B-F5DB-EC15-CA1D719BB004}"/>
                  </a:ext>
                </a:extLst>
              </p14:cNvPr>
              <p14:cNvContentPartPr/>
              <p14:nvPr/>
            </p14:nvContentPartPr>
            <p14:xfrm>
              <a:off x="6049853" y="1405172"/>
              <a:ext cx="133908" cy="153463"/>
            </p14:xfrm>
          </p:contentPart>
        </mc:Choice>
        <mc:Fallback xmlns="">
          <p:pic>
            <p:nvPicPr>
              <p:cNvPr id="293" name="Input penna 292">
                <a:extLst>
                  <a:ext uri="{FF2B5EF4-FFF2-40B4-BE49-F238E27FC236}">
                    <a16:creationId xmlns:a16="http://schemas.microsoft.com/office/drawing/2014/main" id="{6E5D718B-E26B-F5DB-EC15-CA1D719BB004}"/>
                  </a:ext>
                </a:extLst>
              </p:cNvPr>
              <p:cNvPicPr/>
              <p:nvPr/>
            </p:nvPicPr>
            <p:blipFill>
              <a:blip r:embed="rId343"/>
              <a:stretch>
                <a:fillRect/>
              </a:stretch>
            </p:blipFill>
            <p:spPr>
              <a:xfrm>
                <a:off x="6032262" y="1387561"/>
                <a:ext cx="169449" cy="189043"/>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94" name="Input penna 293">
                <a:extLst>
                  <a:ext uri="{FF2B5EF4-FFF2-40B4-BE49-F238E27FC236}">
                    <a16:creationId xmlns:a16="http://schemas.microsoft.com/office/drawing/2014/main" id="{B48ED68D-ECD5-FE87-E131-71ADD0393D45}"/>
                  </a:ext>
                </a:extLst>
              </p14:cNvPr>
              <p14:cNvContentPartPr/>
              <p14:nvPr/>
            </p14:nvContentPartPr>
            <p14:xfrm>
              <a:off x="6239818" y="1370340"/>
              <a:ext cx="139839" cy="188295"/>
            </p14:xfrm>
          </p:contentPart>
        </mc:Choice>
        <mc:Fallback xmlns="">
          <p:pic>
            <p:nvPicPr>
              <p:cNvPr id="294" name="Input penna 293">
                <a:extLst>
                  <a:ext uri="{FF2B5EF4-FFF2-40B4-BE49-F238E27FC236}">
                    <a16:creationId xmlns:a16="http://schemas.microsoft.com/office/drawing/2014/main" id="{B48ED68D-ECD5-FE87-E131-71ADD0393D45}"/>
                  </a:ext>
                </a:extLst>
              </p:cNvPr>
              <p:cNvPicPr/>
              <p:nvPr/>
            </p:nvPicPr>
            <p:blipFill>
              <a:blip r:embed="rId345"/>
              <a:stretch>
                <a:fillRect/>
              </a:stretch>
            </p:blipFill>
            <p:spPr>
              <a:xfrm>
                <a:off x="6222203" y="1352373"/>
                <a:ext cx="175428" cy="22387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95" name="Input penna 294">
                <a:extLst>
                  <a:ext uri="{FF2B5EF4-FFF2-40B4-BE49-F238E27FC236}">
                    <a16:creationId xmlns:a16="http://schemas.microsoft.com/office/drawing/2014/main" id="{19F2A69D-5F22-9B39-5288-9DBE1553BFDE}"/>
                  </a:ext>
                </a:extLst>
              </p14:cNvPr>
              <p14:cNvContentPartPr/>
              <p14:nvPr/>
            </p14:nvContentPartPr>
            <p14:xfrm>
              <a:off x="6406037" y="1407495"/>
              <a:ext cx="142842" cy="152558"/>
            </p14:xfrm>
          </p:contentPart>
        </mc:Choice>
        <mc:Fallback xmlns="">
          <p:pic>
            <p:nvPicPr>
              <p:cNvPr id="295" name="Input penna 294">
                <a:extLst>
                  <a:ext uri="{FF2B5EF4-FFF2-40B4-BE49-F238E27FC236}">
                    <a16:creationId xmlns:a16="http://schemas.microsoft.com/office/drawing/2014/main" id="{19F2A69D-5F22-9B39-5288-9DBE1553BFDE}"/>
                  </a:ext>
                </a:extLst>
              </p:cNvPr>
              <p:cNvPicPr/>
              <p:nvPr/>
            </p:nvPicPr>
            <p:blipFill>
              <a:blip r:embed="rId347"/>
              <a:stretch>
                <a:fillRect/>
              </a:stretch>
            </p:blipFill>
            <p:spPr>
              <a:xfrm>
                <a:off x="6388092" y="1389547"/>
                <a:ext cx="178373" cy="188095"/>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96" name="Input penna 295">
                <a:extLst>
                  <a:ext uri="{FF2B5EF4-FFF2-40B4-BE49-F238E27FC236}">
                    <a16:creationId xmlns:a16="http://schemas.microsoft.com/office/drawing/2014/main" id="{9795EC3E-A33A-AB91-BFF1-27312EBD08B6}"/>
                  </a:ext>
                </a:extLst>
              </p14:cNvPr>
              <p14:cNvContentPartPr/>
              <p14:nvPr/>
            </p14:nvContentPartPr>
            <p14:xfrm>
              <a:off x="6605919" y="1426388"/>
              <a:ext cx="146754" cy="151842"/>
            </p14:xfrm>
          </p:contentPart>
        </mc:Choice>
        <mc:Fallback xmlns="">
          <p:pic>
            <p:nvPicPr>
              <p:cNvPr id="296" name="Input penna 295">
                <a:extLst>
                  <a:ext uri="{FF2B5EF4-FFF2-40B4-BE49-F238E27FC236}">
                    <a16:creationId xmlns:a16="http://schemas.microsoft.com/office/drawing/2014/main" id="{9795EC3E-A33A-AB91-BFF1-27312EBD08B6}"/>
                  </a:ext>
                </a:extLst>
              </p:cNvPr>
              <p:cNvPicPr/>
              <p:nvPr/>
            </p:nvPicPr>
            <p:blipFill>
              <a:blip r:embed="rId349"/>
              <a:stretch>
                <a:fillRect/>
              </a:stretch>
            </p:blipFill>
            <p:spPr>
              <a:xfrm>
                <a:off x="6587978" y="1408440"/>
                <a:ext cx="182276" cy="187379"/>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97" name="Input penna 296">
                <a:extLst>
                  <a:ext uri="{FF2B5EF4-FFF2-40B4-BE49-F238E27FC236}">
                    <a16:creationId xmlns:a16="http://schemas.microsoft.com/office/drawing/2014/main" id="{919B15C6-9A94-AC96-2890-BA21A4E81C52}"/>
                  </a:ext>
                </a:extLst>
              </p14:cNvPr>
              <p14:cNvContentPartPr/>
              <p14:nvPr/>
            </p14:nvContentPartPr>
            <p14:xfrm>
              <a:off x="6631289" y="1379157"/>
              <a:ext cx="120792" cy="9446"/>
            </p14:xfrm>
          </p:contentPart>
        </mc:Choice>
        <mc:Fallback xmlns="">
          <p:pic>
            <p:nvPicPr>
              <p:cNvPr id="297" name="Input penna 296">
                <a:extLst>
                  <a:ext uri="{FF2B5EF4-FFF2-40B4-BE49-F238E27FC236}">
                    <a16:creationId xmlns:a16="http://schemas.microsoft.com/office/drawing/2014/main" id="{919B15C6-9A94-AC96-2890-BA21A4E81C52}"/>
                  </a:ext>
                </a:extLst>
              </p:cNvPr>
              <p:cNvPicPr/>
              <p:nvPr/>
            </p:nvPicPr>
            <p:blipFill>
              <a:blip r:embed="rId351"/>
              <a:stretch>
                <a:fillRect/>
              </a:stretch>
            </p:blipFill>
            <p:spPr>
              <a:xfrm>
                <a:off x="6613367" y="1337079"/>
                <a:ext cx="156277" cy="944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98" name="Input penna 297">
                <a:extLst>
                  <a:ext uri="{FF2B5EF4-FFF2-40B4-BE49-F238E27FC236}">
                    <a16:creationId xmlns:a16="http://schemas.microsoft.com/office/drawing/2014/main" id="{AA3FF8BC-1026-66C7-E3CD-7ABEC6F7B515}"/>
                  </a:ext>
                </a:extLst>
              </p14:cNvPr>
              <p14:cNvContentPartPr/>
              <p14:nvPr/>
            </p14:nvContentPartPr>
            <p14:xfrm>
              <a:off x="6648045" y="1453111"/>
              <a:ext cx="142709" cy="11473"/>
            </p14:xfrm>
          </p:contentPart>
        </mc:Choice>
        <mc:Fallback xmlns="">
          <p:pic>
            <p:nvPicPr>
              <p:cNvPr id="298" name="Input penna 297">
                <a:extLst>
                  <a:ext uri="{FF2B5EF4-FFF2-40B4-BE49-F238E27FC236}">
                    <a16:creationId xmlns:a16="http://schemas.microsoft.com/office/drawing/2014/main" id="{AA3FF8BC-1026-66C7-E3CD-7ABEC6F7B515}"/>
                  </a:ext>
                </a:extLst>
              </p:cNvPr>
              <p:cNvPicPr/>
              <p:nvPr/>
            </p:nvPicPr>
            <p:blipFill>
              <a:blip r:embed="rId353"/>
              <a:stretch>
                <a:fillRect/>
              </a:stretch>
            </p:blipFill>
            <p:spPr>
              <a:xfrm>
                <a:off x="6630072" y="1436075"/>
                <a:ext cx="178296" cy="45892"/>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2" name="Input penna 301">
                <a:extLst>
                  <a:ext uri="{FF2B5EF4-FFF2-40B4-BE49-F238E27FC236}">
                    <a16:creationId xmlns:a16="http://schemas.microsoft.com/office/drawing/2014/main" id="{248BECA5-0569-8BE3-A86A-9FB5FBCA30DC}"/>
                  </a:ext>
                </a:extLst>
              </p14:cNvPr>
              <p14:cNvContentPartPr/>
              <p14:nvPr/>
            </p14:nvContentPartPr>
            <p14:xfrm>
              <a:off x="5784754" y="1668553"/>
              <a:ext cx="387482" cy="409628"/>
            </p14:xfrm>
          </p:contentPart>
        </mc:Choice>
        <mc:Fallback xmlns="">
          <p:pic>
            <p:nvPicPr>
              <p:cNvPr id="302" name="Input penna 301">
                <a:extLst>
                  <a:ext uri="{FF2B5EF4-FFF2-40B4-BE49-F238E27FC236}">
                    <a16:creationId xmlns:a16="http://schemas.microsoft.com/office/drawing/2014/main" id="{248BECA5-0569-8BE3-A86A-9FB5FBCA30DC}"/>
                  </a:ext>
                </a:extLst>
              </p:cNvPr>
              <p:cNvPicPr/>
              <p:nvPr/>
            </p:nvPicPr>
            <p:blipFill>
              <a:blip r:embed="rId355"/>
              <a:stretch>
                <a:fillRect/>
              </a:stretch>
            </p:blipFill>
            <p:spPr>
              <a:xfrm>
                <a:off x="5766765" y="1650571"/>
                <a:ext cx="423100" cy="445232"/>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03" name="Input penna 302">
                <a:extLst>
                  <a:ext uri="{FF2B5EF4-FFF2-40B4-BE49-F238E27FC236}">
                    <a16:creationId xmlns:a16="http://schemas.microsoft.com/office/drawing/2014/main" id="{DAF786D6-732A-D3AE-0AD0-8B680799E7D0}"/>
                  </a:ext>
                </a:extLst>
              </p14:cNvPr>
              <p14:cNvContentPartPr/>
              <p14:nvPr/>
            </p14:nvContentPartPr>
            <p14:xfrm>
              <a:off x="8543068" y="4166183"/>
              <a:ext cx="348297" cy="227004"/>
            </p14:xfrm>
          </p:contentPart>
        </mc:Choice>
        <mc:Fallback xmlns="">
          <p:pic>
            <p:nvPicPr>
              <p:cNvPr id="303" name="Input penna 302">
                <a:extLst>
                  <a:ext uri="{FF2B5EF4-FFF2-40B4-BE49-F238E27FC236}">
                    <a16:creationId xmlns:a16="http://schemas.microsoft.com/office/drawing/2014/main" id="{DAF786D6-732A-D3AE-0AD0-8B680799E7D0}"/>
                  </a:ext>
                </a:extLst>
              </p:cNvPr>
              <p:cNvPicPr/>
              <p:nvPr/>
            </p:nvPicPr>
            <p:blipFill>
              <a:blip r:embed="rId357"/>
              <a:stretch>
                <a:fillRect/>
              </a:stretch>
            </p:blipFill>
            <p:spPr>
              <a:xfrm>
                <a:off x="8525077" y="4148224"/>
                <a:ext cx="383918" cy="262563"/>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04" name="Input penna 303">
                <a:extLst>
                  <a:ext uri="{FF2B5EF4-FFF2-40B4-BE49-F238E27FC236}">
                    <a16:creationId xmlns:a16="http://schemas.microsoft.com/office/drawing/2014/main" id="{C2742234-5426-828F-97AB-361D0DC4FE14}"/>
                  </a:ext>
                </a:extLst>
              </p14:cNvPr>
              <p14:cNvContentPartPr/>
              <p14:nvPr/>
            </p14:nvContentPartPr>
            <p14:xfrm>
              <a:off x="5740360" y="3787958"/>
              <a:ext cx="350234" cy="312617"/>
            </p14:xfrm>
          </p:contentPart>
        </mc:Choice>
        <mc:Fallback xmlns="">
          <p:pic>
            <p:nvPicPr>
              <p:cNvPr id="304" name="Input penna 303">
                <a:extLst>
                  <a:ext uri="{FF2B5EF4-FFF2-40B4-BE49-F238E27FC236}">
                    <a16:creationId xmlns:a16="http://schemas.microsoft.com/office/drawing/2014/main" id="{C2742234-5426-828F-97AB-361D0DC4FE14}"/>
                  </a:ext>
                </a:extLst>
              </p:cNvPr>
              <p:cNvPicPr/>
              <p:nvPr/>
            </p:nvPicPr>
            <p:blipFill>
              <a:blip r:embed="rId359"/>
              <a:stretch>
                <a:fillRect/>
              </a:stretch>
            </p:blipFill>
            <p:spPr>
              <a:xfrm>
                <a:off x="5722740" y="3770331"/>
                <a:ext cx="385833" cy="348232"/>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05" name="Input penna 304">
                <a:extLst>
                  <a:ext uri="{FF2B5EF4-FFF2-40B4-BE49-F238E27FC236}">
                    <a16:creationId xmlns:a16="http://schemas.microsoft.com/office/drawing/2014/main" id="{AF2E50E7-949B-AA06-06D2-7EEA6D3C0E9B}"/>
                  </a:ext>
                </a:extLst>
              </p14:cNvPr>
              <p14:cNvContentPartPr/>
              <p14:nvPr/>
            </p14:nvContentPartPr>
            <p14:xfrm>
              <a:off x="7908989" y="1740296"/>
              <a:ext cx="284733" cy="293252"/>
            </p14:xfrm>
          </p:contentPart>
        </mc:Choice>
        <mc:Fallback xmlns="">
          <p:pic>
            <p:nvPicPr>
              <p:cNvPr id="305" name="Input penna 304">
                <a:extLst>
                  <a:ext uri="{FF2B5EF4-FFF2-40B4-BE49-F238E27FC236}">
                    <a16:creationId xmlns:a16="http://schemas.microsoft.com/office/drawing/2014/main" id="{AF2E50E7-949B-AA06-06D2-7EEA6D3C0E9B}"/>
                  </a:ext>
                </a:extLst>
              </p:cNvPr>
              <p:cNvPicPr/>
              <p:nvPr/>
            </p:nvPicPr>
            <p:blipFill>
              <a:blip r:embed="rId361"/>
              <a:stretch>
                <a:fillRect/>
              </a:stretch>
            </p:blipFill>
            <p:spPr>
              <a:xfrm>
                <a:off x="7891373" y="1722327"/>
                <a:ext cx="320325" cy="328830"/>
              </a:xfrm>
              <a:prstGeom prst="rect">
                <a:avLst/>
              </a:prstGeom>
            </p:spPr>
          </p:pic>
        </mc:Fallback>
      </mc:AlternateContent>
    </p:spTree>
    <p:extLst>
      <p:ext uri="{BB962C8B-B14F-4D97-AF65-F5344CB8AC3E}">
        <p14:creationId xmlns:p14="http://schemas.microsoft.com/office/powerpoint/2010/main" val="387063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7" descr="Immagine che contiene testo, elettronico&#10;&#10;Descrizione generata automaticamente">
            <a:extLst>
              <a:ext uri="{FF2B5EF4-FFF2-40B4-BE49-F238E27FC236}">
                <a16:creationId xmlns:a16="http://schemas.microsoft.com/office/drawing/2014/main" id="{800C7544-A48E-DC6B-A67B-2BE0B97B5152}"/>
              </a:ext>
            </a:extLst>
          </p:cNvPr>
          <p:cNvPicPr>
            <a:picLocks noChangeAspect="1"/>
          </p:cNvPicPr>
          <p:nvPr/>
        </p:nvPicPr>
        <p:blipFill>
          <a:blip r:embed="rId2"/>
          <a:stretch>
            <a:fillRect/>
          </a:stretch>
        </p:blipFill>
        <p:spPr>
          <a:xfrm>
            <a:off x="187435" y="348584"/>
            <a:ext cx="8760370" cy="6169591"/>
          </a:xfrm>
          <a:prstGeom prst="rect">
            <a:avLst/>
          </a:prstGeom>
        </p:spPr>
      </p:pic>
    </p:spTree>
    <p:extLst>
      <p:ext uri="{BB962C8B-B14F-4D97-AF65-F5344CB8AC3E}">
        <p14:creationId xmlns:p14="http://schemas.microsoft.com/office/powerpoint/2010/main" val="129288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descr="Immagine che contiene testo, elettronico, circuito&#10;&#10;Descrizione generata automaticamente">
            <a:extLst>
              <a:ext uri="{FF2B5EF4-FFF2-40B4-BE49-F238E27FC236}">
                <a16:creationId xmlns:a16="http://schemas.microsoft.com/office/drawing/2014/main" id="{E74425DD-31D9-4CB6-7051-E45AEA9CE389}"/>
              </a:ext>
            </a:extLst>
          </p:cNvPr>
          <p:cNvPicPr>
            <a:picLocks noChangeAspect="1"/>
          </p:cNvPicPr>
          <p:nvPr/>
        </p:nvPicPr>
        <p:blipFill rotWithShape="1">
          <a:blip r:embed="rId2"/>
          <a:srcRect l="5261" r="11321" b="3"/>
          <a:stretch/>
        </p:blipFill>
        <p:spPr>
          <a:xfrm>
            <a:off x="4216674" y="10"/>
            <a:ext cx="4927327"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4" name="Immagine 4" descr="Immagine che contiene testo, elettronico, circuito&#10;&#10;Descrizione generata automaticamente">
            <a:extLst>
              <a:ext uri="{FF2B5EF4-FFF2-40B4-BE49-F238E27FC236}">
                <a16:creationId xmlns:a16="http://schemas.microsoft.com/office/drawing/2014/main" id="{519BAC58-5034-D79C-97EC-4EAFDE165E75}"/>
              </a:ext>
            </a:extLst>
          </p:cNvPr>
          <p:cNvPicPr>
            <a:picLocks noChangeAspect="1"/>
          </p:cNvPicPr>
          <p:nvPr/>
        </p:nvPicPr>
        <p:blipFill rotWithShape="1">
          <a:blip r:embed="rId3"/>
          <a:srcRect t="12108" r="2" b="10340"/>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magine 6" descr="2.png">
            <a:extLst>
              <a:ext uri="{FF2B5EF4-FFF2-40B4-BE49-F238E27FC236}">
                <a16:creationId xmlns:a16="http://schemas.microsoft.com/office/drawing/2014/main" id="{E0536AE3-BA25-8B42-6CC1-DE13ADF0FDD2}"/>
              </a:ext>
            </a:extLst>
          </p:cNvPr>
          <p:cNvPicPr>
            <a:picLocks noChangeAspect="1"/>
          </p:cNvPicPr>
          <p:nvPr/>
        </p:nvPicPr>
        <p:blipFill rotWithShape="1">
          <a:blip r:embed="rId4">
            <a:extLst>
              <a:ext uri="{28A0092B-C50C-407E-A947-70E740481C1C}">
                <a14:useLocalDpi xmlns:a14="http://schemas.microsoft.com/office/drawing/2010/main" val="0"/>
              </a:ext>
            </a:extLst>
          </a:blip>
          <a:srcRect l="11645" r="6301"/>
          <a:stretch/>
        </p:blipFill>
        <p:spPr>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369990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Immagine 8" descr="9.png"/>
          <p:cNvPicPr>
            <a:picLocks noChangeAspect="1"/>
          </p:cNvPicPr>
          <p:nvPr/>
        </p:nvPicPr>
        <p:blipFill rotWithShape="1">
          <a:blip r:embed="rId2">
            <a:extLst>
              <a:ext uri="{28A0092B-C50C-407E-A947-70E740481C1C}">
                <a14:useLocalDpi xmlns:a14="http://schemas.microsoft.com/office/drawing/2010/main" val="0"/>
              </a:ext>
            </a:extLst>
          </a:blip>
          <a:srcRect l="16374" r="18655"/>
          <a:stretch/>
        </p:blipFill>
        <p:spPr>
          <a:xfrm>
            <a:off x="20" y="10"/>
            <a:ext cx="5257402"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4" name="Freeform: Shape 1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83945" y="-1"/>
            <a:ext cx="4860055"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57088"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B852622-E1DF-58BF-507F-97B0B86ADACA}"/>
              </a:ext>
            </a:extLst>
          </p:cNvPr>
          <p:cNvSpPr>
            <a:spLocks noGrp="1"/>
          </p:cNvSpPr>
          <p:nvPr>
            <p:ph idx="1"/>
          </p:nvPr>
        </p:nvSpPr>
        <p:spPr>
          <a:xfrm>
            <a:off x="5101076" y="2871982"/>
            <a:ext cx="3614963" cy="3181684"/>
          </a:xfrm>
        </p:spPr>
        <p:txBody>
          <a:bodyPr vert="horz" lIns="91440" tIns="45720" rIns="91440" bIns="45720" rtlCol="0" anchor="t">
            <a:normAutofit/>
          </a:bodyPr>
          <a:lstStyle/>
          <a:p>
            <a:pPr marL="0" indent="0">
              <a:buNone/>
            </a:pPr>
            <a:r>
              <a:rPr lang="it-IT" sz="3800">
                <a:cs typeface="Calibri"/>
              </a:rPr>
              <a:t>Thank </a:t>
            </a:r>
            <a:r>
              <a:rPr lang="it-IT" sz="3800" err="1">
                <a:cs typeface="Calibri"/>
              </a:rPr>
              <a:t>you</a:t>
            </a:r>
            <a:r>
              <a:rPr lang="it-IT" sz="3800">
                <a:cs typeface="Calibri"/>
              </a:rPr>
              <a:t>!</a:t>
            </a:r>
          </a:p>
        </p:txBody>
      </p:sp>
      <p:pic>
        <p:nvPicPr>
          <p:cNvPr id="5" name="Immagine 4" descr="8.png">
            <a:extLst>
              <a:ext uri="{FF2B5EF4-FFF2-40B4-BE49-F238E27FC236}">
                <a16:creationId xmlns:a16="http://schemas.microsoft.com/office/drawing/2014/main" id="{12E2BE6B-BE15-F29E-3EB6-CA220167F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074" y="5948549"/>
            <a:ext cx="767655" cy="767655"/>
          </a:xfrm>
          <a:prstGeom prst="rect">
            <a:avLst/>
          </a:prstGeom>
        </p:spPr>
      </p:pic>
      <p:pic>
        <p:nvPicPr>
          <p:cNvPr id="7" name="Content Placeholder 5" descr="Text&#10;&#10;Description automatically generated">
            <a:extLst>
              <a:ext uri="{FF2B5EF4-FFF2-40B4-BE49-F238E27FC236}">
                <a16:creationId xmlns:a16="http://schemas.microsoft.com/office/drawing/2014/main" id="{DC944B4E-C1D3-C6E9-1919-BB5701ECC66F}"/>
              </a:ext>
            </a:extLst>
          </p:cNvPr>
          <p:cNvPicPr>
            <a:picLocks noChangeAspect="1"/>
          </p:cNvPicPr>
          <p:nvPr/>
        </p:nvPicPr>
        <p:blipFill>
          <a:blip r:embed="rId4"/>
          <a:stretch>
            <a:fillRect/>
          </a:stretch>
        </p:blipFill>
        <p:spPr>
          <a:xfrm>
            <a:off x="6618803" y="6156676"/>
            <a:ext cx="1932780" cy="413358"/>
          </a:xfrm>
          <a:prstGeom prst="rect">
            <a:avLst/>
          </a:prstGeom>
        </p:spPr>
      </p:pic>
      <p:sp>
        <p:nvSpPr>
          <p:cNvPr id="10" name="TextBox 24">
            <a:extLst>
              <a:ext uri="{FF2B5EF4-FFF2-40B4-BE49-F238E27FC236}">
                <a16:creationId xmlns:a16="http://schemas.microsoft.com/office/drawing/2014/main" id="{75611737-BAFD-5B08-A3BF-987055C55737}"/>
              </a:ext>
            </a:extLst>
          </p:cNvPr>
          <p:cNvSpPr txBox="1"/>
          <p:nvPr/>
        </p:nvSpPr>
        <p:spPr>
          <a:xfrm>
            <a:off x="298775" y="5983433"/>
            <a:ext cx="4572000" cy="707886"/>
          </a:xfrm>
          <a:prstGeom prst="rect">
            <a:avLst/>
          </a:prstGeom>
          <a:noFill/>
        </p:spPr>
        <p:txBody>
          <a:bodyPr wrap="square">
            <a:spAutoFit/>
          </a:bodyPr>
          <a:lstStyle/>
          <a:p>
            <a:r>
              <a:rPr lang="en-US" sz="800" b="0" i="0">
                <a:effectLst/>
                <a:latin typeface="Noto Sans"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lang="en-US" sz="800"/>
            </a:br>
            <a:r>
              <a:rPr lang="en-US" sz="800" b="0" i="0">
                <a:effectLst/>
                <a:latin typeface="Noto Sans" panose="020B0502040204020203" pitchFamily="34" charset="0"/>
              </a:rPr>
              <a:t>2020-1-ES01-KA227-ADU-096064</a:t>
            </a:r>
            <a:endParaRPr lang="it-IT" sz="800"/>
          </a:p>
        </p:txBody>
      </p:sp>
      <p:pic>
        <p:nvPicPr>
          <p:cNvPr id="12" name="Immagine 4">
            <a:extLst>
              <a:ext uri="{FF2B5EF4-FFF2-40B4-BE49-F238E27FC236}">
                <a16:creationId xmlns:a16="http://schemas.microsoft.com/office/drawing/2014/main" id="{74E40A62-2F49-68B1-994C-C7951AD5B6D2}"/>
              </a:ext>
            </a:extLst>
          </p:cNvPr>
          <p:cNvPicPr>
            <a:picLocks noChangeAspect="1"/>
          </p:cNvPicPr>
          <p:nvPr/>
        </p:nvPicPr>
        <p:blipFill>
          <a:blip r:embed="rId5"/>
          <a:stretch>
            <a:fillRect/>
          </a:stretch>
        </p:blipFill>
        <p:spPr>
          <a:xfrm>
            <a:off x="8167869" y="299004"/>
            <a:ext cx="785150" cy="829535"/>
          </a:xfrm>
          <a:prstGeom prst="rect">
            <a:avLst/>
          </a:prstGeom>
        </p:spPr>
      </p:pic>
    </p:spTree>
    <p:extLst>
      <p:ext uri="{BB962C8B-B14F-4D97-AF65-F5344CB8AC3E}">
        <p14:creationId xmlns:p14="http://schemas.microsoft.com/office/powerpoint/2010/main" val="39965850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536E295-EF5B-4BE9-A4CB-D5C581AAA9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2" name="Color">
              <a:extLst>
                <a:ext uri="{FF2B5EF4-FFF2-40B4-BE49-F238E27FC236}">
                  <a16:creationId xmlns:a16="http://schemas.microsoft.com/office/drawing/2014/main" id="{9EDFE04B-BA3D-4E70-8E8D-3130980E0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lor">
              <a:extLst>
                <a:ext uri="{FF2B5EF4-FFF2-40B4-BE49-F238E27FC236}">
                  <a16:creationId xmlns:a16="http://schemas.microsoft.com/office/drawing/2014/main" id="{9B9AA2D3-5BB5-441E-AE46-54B87F251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magine 3" descr="8.png">
            <a:extLst>
              <a:ext uri="{FF2B5EF4-FFF2-40B4-BE49-F238E27FC236}">
                <a16:creationId xmlns:a16="http://schemas.microsoft.com/office/drawing/2014/main" id="{53A26C0F-30AA-460C-8BC9-C100ED9E2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788" y="198676"/>
            <a:ext cx="962992" cy="962992"/>
          </a:xfrm>
          <a:prstGeom prst="rect">
            <a:avLst/>
          </a:prstGeom>
        </p:spPr>
      </p:pic>
      <p:grpSp>
        <p:nvGrpSpPr>
          <p:cNvPr id="15" name="Group 1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6" name="Freeform: Shape 1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23" name="Content Placeholder 5" descr="Text&#10;&#10;Description automatically generated">
            <a:extLst>
              <a:ext uri="{FF2B5EF4-FFF2-40B4-BE49-F238E27FC236}">
                <a16:creationId xmlns:a16="http://schemas.microsoft.com/office/drawing/2014/main" id="{E08BD760-A5B0-453E-89C1-69C82783B66A}"/>
              </a:ext>
            </a:extLst>
          </p:cNvPr>
          <p:cNvPicPr>
            <a:picLocks noChangeAspect="1"/>
          </p:cNvPicPr>
          <p:nvPr/>
        </p:nvPicPr>
        <p:blipFill>
          <a:blip r:embed="rId3"/>
          <a:stretch>
            <a:fillRect/>
          </a:stretch>
        </p:blipFill>
        <p:spPr>
          <a:xfrm>
            <a:off x="6921805" y="6265860"/>
            <a:ext cx="1932780" cy="413358"/>
          </a:xfrm>
          <a:prstGeom prst="rect">
            <a:avLst/>
          </a:prstGeom>
        </p:spPr>
      </p:pic>
      <p:sp>
        <p:nvSpPr>
          <p:cNvPr id="24" name="TextBox 23">
            <a:extLst>
              <a:ext uri="{FF2B5EF4-FFF2-40B4-BE49-F238E27FC236}">
                <a16:creationId xmlns:a16="http://schemas.microsoft.com/office/drawing/2014/main" id="{895BE9AB-259C-461E-96C9-EEEE87F3674A}"/>
              </a:ext>
            </a:extLst>
          </p:cNvPr>
          <p:cNvSpPr txBox="1"/>
          <p:nvPr/>
        </p:nvSpPr>
        <p:spPr>
          <a:xfrm>
            <a:off x="459761" y="5994165"/>
            <a:ext cx="4572000" cy="707886"/>
          </a:xfrm>
          <a:prstGeom prst="rect">
            <a:avLst/>
          </a:prstGeom>
          <a:noFill/>
        </p:spPr>
        <p:txBody>
          <a:bodyPr wrap="square">
            <a:spAutoFit/>
          </a:bodyPr>
          <a:lstStyle/>
          <a:p>
            <a:r>
              <a:rPr lang="en-US" sz="800" b="0" i="0">
                <a:effectLst/>
                <a:latin typeface="Noto Sans"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lang="en-US" sz="800"/>
            </a:br>
            <a:r>
              <a:rPr lang="en-US" sz="800" b="0" i="0">
                <a:effectLst/>
                <a:latin typeface="Noto Sans" panose="020B0502040204020203" pitchFamily="34" charset="0"/>
              </a:rPr>
              <a:t>2020-1-ES01-KA227-ADU-096064</a:t>
            </a:r>
            <a:endParaRPr lang="it-IT" sz="800"/>
          </a:p>
        </p:txBody>
      </p:sp>
      <p:pic>
        <p:nvPicPr>
          <p:cNvPr id="5" name="Immagine 5" descr="Immagine che contiene elettronico, arancia&#10;&#10;Descrizione generata automaticamente">
            <a:extLst>
              <a:ext uri="{FF2B5EF4-FFF2-40B4-BE49-F238E27FC236}">
                <a16:creationId xmlns:a16="http://schemas.microsoft.com/office/drawing/2014/main" id="{3F4AC4EE-48AA-0445-79A0-21239A04D646}"/>
              </a:ext>
            </a:extLst>
          </p:cNvPr>
          <p:cNvPicPr>
            <a:picLocks noChangeAspect="1"/>
          </p:cNvPicPr>
          <p:nvPr/>
        </p:nvPicPr>
        <p:blipFill>
          <a:blip r:embed="rId4"/>
          <a:stretch>
            <a:fillRect/>
          </a:stretch>
        </p:blipFill>
        <p:spPr>
          <a:xfrm>
            <a:off x="5660141" y="1155660"/>
            <a:ext cx="1228725" cy="1133475"/>
          </a:xfrm>
          <a:prstGeom prst="rect">
            <a:avLst/>
          </a:prstGeom>
        </p:spPr>
      </p:pic>
      <p:pic>
        <p:nvPicPr>
          <p:cNvPr id="6" name="Immagine 6" descr="Immagine che contiene interni&#10;&#10;Descrizione generata automaticamente">
            <a:extLst>
              <a:ext uri="{FF2B5EF4-FFF2-40B4-BE49-F238E27FC236}">
                <a16:creationId xmlns:a16="http://schemas.microsoft.com/office/drawing/2014/main" id="{5BA4CC74-27F6-9D17-20E1-5D2E71194E68}"/>
              </a:ext>
            </a:extLst>
          </p:cNvPr>
          <p:cNvPicPr>
            <a:picLocks noChangeAspect="1"/>
          </p:cNvPicPr>
          <p:nvPr/>
        </p:nvPicPr>
        <p:blipFill>
          <a:blip r:embed="rId5"/>
          <a:stretch>
            <a:fillRect/>
          </a:stretch>
        </p:blipFill>
        <p:spPr>
          <a:xfrm>
            <a:off x="6584308" y="1722940"/>
            <a:ext cx="1581150" cy="838200"/>
          </a:xfrm>
          <a:prstGeom prst="rect">
            <a:avLst/>
          </a:prstGeom>
        </p:spPr>
      </p:pic>
      <p:pic>
        <p:nvPicPr>
          <p:cNvPr id="8" name="Immagine 9" descr="Immagine che contiene cielo, strada, esterni, asfalto&#10;&#10;Descrizione generata automaticamente">
            <a:extLst>
              <a:ext uri="{FF2B5EF4-FFF2-40B4-BE49-F238E27FC236}">
                <a16:creationId xmlns:a16="http://schemas.microsoft.com/office/drawing/2014/main" id="{FFF6D368-F385-8DAA-2941-2A6A4BEEFDE8}"/>
              </a:ext>
            </a:extLst>
          </p:cNvPr>
          <p:cNvPicPr>
            <a:picLocks noChangeAspect="1"/>
          </p:cNvPicPr>
          <p:nvPr/>
        </p:nvPicPr>
        <p:blipFill>
          <a:blip r:embed="rId6"/>
          <a:stretch>
            <a:fillRect/>
          </a:stretch>
        </p:blipFill>
        <p:spPr>
          <a:xfrm>
            <a:off x="5953728" y="3002184"/>
            <a:ext cx="2562225" cy="1447800"/>
          </a:xfrm>
          <a:prstGeom prst="rect">
            <a:avLst/>
          </a:prstGeom>
        </p:spPr>
      </p:pic>
      <p:pic>
        <p:nvPicPr>
          <p:cNvPr id="10" name="Immagine 13" descr="Immagine che contiene esterni, strada, automobile&#10;&#10;Descrizione generata automaticamente">
            <a:extLst>
              <a:ext uri="{FF2B5EF4-FFF2-40B4-BE49-F238E27FC236}">
                <a16:creationId xmlns:a16="http://schemas.microsoft.com/office/drawing/2014/main" id="{7FC0EDBC-FB21-11EB-2ED9-047E3AB62325}"/>
              </a:ext>
            </a:extLst>
          </p:cNvPr>
          <p:cNvPicPr>
            <a:picLocks noChangeAspect="1"/>
          </p:cNvPicPr>
          <p:nvPr/>
        </p:nvPicPr>
        <p:blipFill>
          <a:blip r:embed="rId7"/>
          <a:stretch>
            <a:fillRect/>
          </a:stretch>
        </p:blipFill>
        <p:spPr>
          <a:xfrm>
            <a:off x="5074173" y="4447210"/>
            <a:ext cx="2562225" cy="1438275"/>
          </a:xfrm>
          <a:prstGeom prst="rect">
            <a:avLst/>
          </a:prstGeom>
        </p:spPr>
      </p:pic>
      <p:pic>
        <p:nvPicPr>
          <p:cNvPr id="14" name="Immagine 24" descr="Immagine che contiene testo, persona, uomo&#10;&#10;Descrizione generata automaticamente">
            <a:extLst>
              <a:ext uri="{FF2B5EF4-FFF2-40B4-BE49-F238E27FC236}">
                <a16:creationId xmlns:a16="http://schemas.microsoft.com/office/drawing/2014/main" id="{7B04C20D-692D-04D6-FC3D-26D86C4D9CD6}"/>
              </a:ext>
            </a:extLst>
          </p:cNvPr>
          <p:cNvPicPr>
            <a:picLocks noChangeAspect="1"/>
          </p:cNvPicPr>
          <p:nvPr/>
        </p:nvPicPr>
        <p:blipFill>
          <a:blip r:embed="rId8"/>
          <a:stretch>
            <a:fillRect/>
          </a:stretch>
        </p:blipFill>
        <p:spPr>
          <a:xfrm>
            <a:off x="1464921" y="3953478"/>
            <a:ext cx="1285875" cy="1743075"/>
          </a:xfrm>
          <a:prstGeom prst="rect">
            <a:avLst/>
          </a:prstGeom>
        </p:spPr>
      </p:pic>
      <p:pic>
        <p:nvPicPr>
          <p:cNvPr id="25" name="Immagine 25" descr="Immagine che contiene testo, pavimento, interni, stanza&#10;&#10;Descrizione generata automaticamente">
            <a:extLst>
              <a:ext uri="{FF2B5EF4-FFF2-40B4-BE49-F238E27FC236}">
                <a16:creationId xmlns:a16="http://schemas.microsoft.com/office/drawing/2014/main" id="{32F66836-87A3-CF04-FB85-69AB82AEF4B8}"/>
              </a:ext>
            </a:extLst>
          </p:cNvPr>
          <p:cNvPicPr>
            <a:picLocks noChangeAspect="1"/>
          </p:cNvPicPr>
          <p:nvPr/>
        </p:nvPicPr>
        <p:blipFill>
          <a:blip r:embed="rId9"/>
          <a:stretch>
            <a:fillRect/>
          </a:stretch>
        </p:blipFill>
        <p:spPr>
          <a:xfrm>
            <a:off x="2745974" y="3758758"/>
            <a:ext cx="1152525" cy="1943100"/>
          </a:xfrm>
          <a:prstGeom prst="rect">
            <a:avLst/>
          </a:prstGeom>
        </p:spPr>
      </p:pic>
      <p:pic>
        <p:nvPicPr>
          <p:cNvPr id="27" name="Immagine 27" descr="Immagine che contiene persona, uomo, parete, interni&#10;&#10;Descrizione generata automaticamente">
            <a:extLst>
              <a:ext uri="{FF2B5EF4-FFF2-40B4-BE49-F238E27FC236}">
                <a16:creationId xmlns:a16="http://schemas.microsoft.com/office/drawing/2014/main" id="{49354397-39FC-BB49-3C78-A2AD89D11126}"/>
              </a:ext>
            </a:extLst>
          </p:cNvPr>
          <p:cNvPicPr>
            <a:picLocks noChangeAspect="1"/>
          </p:cNvPicPr>
          <p:nvPr/>
        </p:nvPicPr>
        <p:blipFill>
          <a:blip r:embed="rId10"/>
          <a:stretch>
            <a:fillRect/>
          </a:stretch>
        </p:blipFill>
        <p:spPr>
          <a:xfrm>
            <a:off x="1425615" y="803475"/>
            <a:ext cx="2183757" cy="2193403"/>
          </a:xfrm>
          <a:prstGeom prst="rect">
            <a:avLst/>
          </a:prstGeom>
        </p:spPr>
      </p:pic>
      <mc:AlternateContent xmlns:mc="http://schemas.openxmlformats.org/markup-compatibility/2006" xmlns:p14="http://schemas.microsoft.com/office/powerpoint/2010/main">
        <mc:Choice Requires="p14">
          <p:contentPart p14:bwMode="auto" r:id="rId11">
            <p14:nvContentPartPr>
              <p14:cNvPr id="31" name="Input penna 30">
                <a:extLst>
                  <a:ext uri="{FF2B5EF4-FFF2-40B4-BE49-F238E27FC236}">
                    <a16:creationId xmlns:a16="http://schemas.microsoft.com/office/drawing/2014/main" id="{6C943B5A-75C6-C98B-5689-8D068F57E31E}"/>
                  </a:ext>
                </a:extLst>
              </p14:cNvPr>
              <p14:cNvContentPartPr/>
              <p14:nvPr/>
            </p14:nvContentPartPr>
            <p14:xfrm>
              <a:off x="3773829" y="1932597"/>
              <a:ext cx="1689022" cy="49015"/>
            </p14:xfrm>
          </p:contentPart>
        </mc:Choice>
        <mc:Fallback xmlns="">
          <p:pic>
            <p:nvPicPr>
              <p:cNvPr id="31" name="Input penna 30">
                <a:extLst>
                  <a:ext uri="{FF2B5EF4-FFF2-40B4-BE49-F238E27FC236}">
                    <a16:creationId xmlns:a16="http://schemas.microsoft.com/office/drawing/2014/main" id="{6C943B5A-75C6-C98B-5689-8D068F57E31E}"/>
                  </a:ext>
                </a:extLst>
              </p:cNvPr>
              <p:cNvPicPr/>
              <p:nvPr/>
            </p:nvPicPr>
            <p:blipFill>
              <a:blip r:embed="rId12"/>
              <a:stretch>
                <a:fillRect/>
              </a:stretch>
            </p:blipFill>
            <p:spPr>
              <a:xfrm>
                <a:off x="3755834" y="1914708"/>
                <a:ext cx="1724652" cy="8443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put penna 31">
                <a:extLst>
                  <a:ext uri="{FF2B5EF4-FFF2-40B4-BE49-F238E27FC236}">
                    <a16:creationId xmlns:a16="http://schemas.microsoft.com/office/drawing/2014/main" id="{4CE875BB-66C1-A0CF-8217-B5A720361B00}"/>
                  </a:ext>
                </a:extLst>
              </p14:cNvPr>
              <p14:cNvContentPartPr/>
              <p14:nvPr/>
            </p14:nvContentPartPr>
            <p14:xfrm>
              <a:off x="3735247" y="2693525"/>
              <a:ext cx="1873942" cy="1432863"/>
            </p14:xfrm>
          </p:contentPart>
        </mc:Choice>
        <mc:Fallback xmlns="">
          <p:pic>
            <p:nvPicPr>
              <p:cNvPr id="32" name="Input penna 31">
                <a:extLst>
                  <a:ext uri="{FF2B5EF4-FFF2-40B4-BE49-F238E27FC236}">
                    <a16:creationId xmlns:a16="http://schemas.microsoft.com/office/drawing/2014/main" id="{4CE875BB-66C1-A0CF-8217-B5A720361B00}"/>
                  </a:ext>
                </a:extLst>
              </p:cNvPr>
              <p:cNvPicPr/>
              <p:nvPr/>
            </p:nvPicPr>
            <p:blipFill>
              <a:blip r:embed="rId14"/>
              <a:stretch>
                <a:fillRect/>
              </a:stretch>
            </p:blipFill>
            <p:spPr>
              <a:xfrm>
                <a:off x="3717253" y="2675529"/>
                <a:ext cx="1909571" cy="146849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put penna 32">
                <a:extLst>
                  <a:ext uri="{FF2B5EF4-FFF2-40B4-BE49-F238E27FC236}">
                    <a16:creationId xmlns:a16="http://schemas.microsoft.com/office/drawing/2014/main" id="{DA778D3F-D882-0265-9B61-6DAA59971189}"/>
                  </a:ext>
                </a:extLst>
              </p14:cNvPr>
              <p14:cNvContentPartPr/>
              <p14:nvPr/>
            </p14:nvContentPartPr>
            <p14:xfrm>
              <a:off x="3571273" y="3175803"/>
              <a:ext cx="39544" cy="471349"/>
            </p14:xfrm>
          </p:contentPart>
        </mc:Choice>
        <mc:Fallback xmlns="">
          <p:pic>
            <p:nvPicPr>
              <p:cNvPr id="33" name="Input penna 32">
                <a:extLst>
                  <a:ext uri="{FF2B5EF4-FFF2-40B4-BE49-F238E27FC236}">
                    <a16:creationId xmlns:a16="http://schemas.microsoft.com/office/drawing/2014/main" id="{DA778D3F-D882-0265-9B61-6DAA59971189}"/>
                  </a:ext>
                </a:extLst>
              </p:cNvPr>
              <p:cNvPicPr/>
              <p:nvPr/>
            </p:nvPicPr>
            <p:blipFill>
              <a:blip r:embed="rId16"/>
              <a:stretch>
                <a:fillRect/>
              </a:stretch>
            </p:blipFill>
            <p:spPr>
              <a:xfrm>
                <a:off x="3553460" y="3157813"/>
                <a:ext cx="74813" cy="506970"/>
              </a:xfrm>
              <a:prstGeom prst="rect">
                <a:avLst/>
              </a:prstGeom>
            </p:spPr>
          </p:pic>
        </mc:Fallback>
      </mc:AlternateContent>
      <p:sp>
        <p:nvSpPr>
          <p:cNvPr id="34" name="CasellaDiTesto 33">
            <a:extLst>
              <a:ext uri="{FF2B5EF4-FFF2-40B4-BE49-F238E27FC236}">
                <a16:creationId xmlns:a16="http://schemas.microsoft.com/office/drawing/2014/main" id="{656F0480-84C8-8701-890D-B9B94633F947}"/>
              </a:ext>
            </a:extLst>
          </p:cNvPr>
          <p:cNvSpPr txBox="1"/>
          <p:nvPr/>
        </p:nvSpPr>
        <p:spPr>
          <a:xfrm>
            <a:off x="1145893" y="29881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a:cs typeface="Arial"/>
              </a:rPr>
              <a:t>Tiberio Moscardelli​</a:t>
            </a:r>
            <a:endParaRPr lang="it-IT" b="1">
              <a:cs typeface="Calibri"/>
            </a:endParaRPr>
          </a:p>
        </p:txBody>
      </p:sp>
    </p:spTree>
    <p:extLst>
      <p:ext uri="{BB962C8B-B14F-4D97-AF65-F5344CB8AC3E}">
        <p14:creationId xmlns:p14="http://schemas.microsoft.com/office/powerpoint/2010/main" val="157017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C0D9B-B0FC-45C8-A3FF-D5C80D3D8ECE}"/>
              </a:ext>
            </a:extLst>
          </p:cNvPr>
          <p:cNvSpPr>
            <a:spLocks noGrp="1"/>
          </p:cNvSpPr>
          <p:nvPr>
            <p:ph type="title"/>
          </p:nvPr>
        </p:nvSpPr>
        <p:spPr>
          <a:xfrm>
            <a:off x="482847" y="640080"/>
            <a:ext cx="3942115" cy="1481328"/>
          </a:xfrm>
        </p:spPr>
        <p:txBody>
          <a:bodyPr anchor="b">
            <a:normAutofit fontScale="90000"/>
          </a:bodyPr>
          <a:lstStyle/>
          <a:p>
            <a:r>
              <a:rPr lang="it-IT" sz="4700" err="1">
                <a:cs typeface="Calibri"/>
              </a:rPr>
              <a:t>What</a:t>
            </a:r>
            <a:r>
              <a:rPr lang="it-IT" sz="4700">
                <a:cs typeface="Calibri"/>
              </a:rPr>
              <a:t> </a:t>
            </a:r>
            <a:r>
              <a:rPr lang="it-IT" sz="4700" err="1">
                <a:cs typeface="Calibri"/>
              </a:rPr>
              <a:t>is</a:t>
            </a:r>
            <a:r>
              <a:rPr lang="it-IT" sz="4700">
                <a:cs typeface="Calibri"/>
              </a:rPr>
              <a:t> crowdsourcing?</a:t>
            </a:r>
            <a:endParaRPr lang="it-IT" sz="4700" err="1"/>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92F58-E711-488E-B1E5-4325B6E8DF88}"/>
              </a:ext>
            </a:extLst>
          </p:cNvPr>
          <p:cNvSpPr>
            <a:spLocks noGrp="1"/>
          </p:cNvSpPr>
          <p:nvPr>
            <p:ph idx="1"/>
          </p:nvPr>
        </p:nvSpPr>
        <p:spPr>
          <a:xfrm>
            <a:off x="338164" y="2660904"/>
            <a:ext cx="4598014" cy="3509290"/>
          </a:xfrm>
        </p:spPr>
        <p:txBody>
          <a:bodyPr anchor="t">
            <a:normAutofit fontScale="85000" lnSpcReduction="10000"/>
          </a:bodyPr>
          <a:lstStyle/>
          <a:p>
            <a:r>
              <a:rPr lang="it-IT" sz="1900">
                <a:ea typeface="+mn-lt"/>
                <a:cs typeface="+mn-lt"/>
              </a:rPr>
              <a:t>Crowdsourcing </a:t>
            </a:r>
            <a:r>
              <a:rPr lang="it-IT" sz="1900" err="1">
                <a:ea typeface="+mn-lt"/>
                <a:cs typeface="+mn-lt"/>
              </a:rPr>
              <a:t>is</a:t>
            </a:r>
            <a:r>
              <a:rPr lang="it-IT" sz="1900">
                <a:ea typeface="+mn-lt"/>
                <a:cs typeface="+mn-lt"/>
              </a:rPr>
              <a:t> the </a:t>
            </a:r>
            <a:r>
              <a:rPr lang="it-IT" sz="1900" err="1">
                <a:ea typeface="+mn-lt"/>
                <a:cs typeface="+mn-lt"/>
              </a:rPr>
              <a:t>collection</a:t>
            </a:r>
            <a:r>
              <a:rPr lang="it-IT" sz="1900">
                <a:ea typeface="+mn-lt"/>
                <a:cs typeface="+mn-lt"/>
              </a:rPr>
              <a:t> of information, opinions, or work from a group of people, </a:t>
            </a:r>
            <a:r>
              <a:rPr lang="it-IT" sz="1900" err="1">
                <a:ea typeface="+mn-lt"/>
                <a:cs typeface="+mn-lt"/>
              </a:rPr>
              <a:t>usually</a:t>
            </a:r>
            <a:r>
              <a:rPr lang="it-IT" sz="1900">
                <a:ea typeface="+mn-lt"/>
                <a:cs typeface="+mn-lt"/>
              </a:rPr>
              <a:t> </a:t>
            </a:r>
            <a:r>
              <a:rPr lang="it-IT" sz="1900" err="1">
                <a:ea typeface="+mn-lt"/>
                <a:cs typeface="+mn-lt"/>
              </a:rPr>
              <a:t>sourced</a:t>
            </a:r>
            <a:r>
              <a:rPr lang="it-IT" sz="1900">
                <a:ea typeface="+mn-lt"/>
                <a:cs typeface="+mn-lt"/>
              </a:rPr>
              <a:t> via the Internet.</a:t>
            </a:r>
            <a:endParaRPr lang="it-IT" sz="1900">
              <a:cs typeface="Calibri"/>
            </a:endParaRPr>
          </a:p>
          <a:p>
            <a:r>
              <a:rPr lang="it-IT" sz="1900">
                <a:ea typeface="+mn-lt"/>
                <a:cs typeface="+mn-lt"/>
              </a:rPr>
              <a:t>Crowdsourcing work </a:t>
            </a:r>
            <a:r>
              <a:rPr lang="it-IT" sz="1900" err="1">
                <a:ea typeface="+mn-lt"/>
                <a:cs typeface="+mn-lt"/>
              </a:rPr>
              <a:t>allows</a:t>
            </a:r>
            <a:r>
              <a:rPr lang="it-IT" sz="1900">
                <a:ea typeface="+mn-lt"/>
                <a:cs typeface="+mn-lt"/>
              </a:rPr>
              <a:t> companies to </a:t>
            </a:r>
            <a:r>
              <a:rPr lang="it-IT" sz="1900" err="1">
                <a:ea typeface="+mn-lt"/>
                <a:cs typeface="+mn-lt"/>
              </a:rPr>
              <a:t>save</a:t>
            </a:r>
            <a:r>
              <a:rPr lang="it-IT" sz="1900">
                <a:ea typeface="+mn-lt"/>
                <a:cs typeface="+mn-lt"/>
              </a:rPr>
              <a:t> time and money </a:t>
            </a:r>
            <a:r>
              <a:rPr lang="it-IT" sz="1900" err="1">
                <a:ea typeface="+mn-lt"/>
                <a:cs typeface="+mn-lt"/>
              </a:rPr>
              <a:t>while</a:t>
            </a:r>
            <a:r>
              <a:rPr lang="it-IT" sz="1900">
                <a:ea typeface="+mn-lt"/>
                <a:cs typeface="+mn-lt"/>
              </a:rPr>
              <a:t> tapping </a:t>
            </a:r>
            <a:r>
              <a:rPr lang="it-IT" sz="1900" err="1">
                <a:ea typeface="+mn-lt"/>
                <a:cs typeface="+mn-lt"/>
              </a:rPr>
              <a:t>into</a:t>
            </a:r>
            <a:r>
              <a:rPr lang="it-IT" sz="1900">
                <a:ea typeface="+mn-lt"/>
                <a:cs typeface="+mn-lt"/>
              </a:rPr>
              <a:t> people with </a:t>
            </a:r>
            <a:r>
              <a:rPr lang="it-IT" sz="1900" err="1">
                <a:ea typeface="+mn-lt"/>
                <a:cs typeface="+mn-lt"/>
              </a:rPr>
              <a:t>different</a:t>
            </a:r>
            <a:r>
              <a:rPr lang="it-IT" sz="1900">
                <a:ea typeface="+mn-lt"/>
                <a:cs typeface="+mn-lt"/>
              </a:rPr>
              <a:t> skills or </a:t>
            </a:r>
            <a:r>
              <a:rPr lang="it-IT" sz="1900" err="1">
                <a:ea typeface="+mn-lt"/>
                <a:cs typeface="+mn-lt"/>
              </a:rPr>
              <a:t>thoughts</a:t>
            </a:r>
            <a:r>
              <a:rPr lang="it-IT" sz="1900">
                <a:ea typeface="+mn-lt"/>
                <a:cs typeface="+mn-lt"/>
              </a:rPr>
              <a:t> from </a:t>
            </a:r>
            <a:r>
              <a:rPr lang="it-IT" sz="1900" err="1">
                <a:ea typeface="+mn-lt"/>
                <a:cs typeface="+mn-lt"/>
              </a:rPr>
              <a:t>all</a:t>
            </a:r>
            <a:r>
              <a:rPr lang="it-IT" sz="1900">
                <a:ea typeface="+mn-lt"/>
                <a:cs typeface="+mn-lt"/>
              </a:rPr>
              <a:t> over the world.</a:t>
            </a:r>
            <a:endParaRPr lang="it-IT"/>
          </a:p>
          <a:p>
            <a:r>
              <a:rPr lang="it-IT" sz="1900" err="1">
                <a:ea typeface="+mn-lt"/>
                <a:cs typeface="+mn-lt"/>
              </a:rPr>
              <a:t>While</a:t>
            </a:r>
            <a:r>
              <a:rPr lang="it-IT" sz="1900">
                <a:ea typeface="+mn-lt"/>
                <a:cs typeface="+mn-lt"/>
              </a:rPr>
              <a:t> crowdsourcing </a:t>
            </a:r>
            <a:r>
              <a:rPr lang="it-IT" sz="1900" err="1">
                <a:ea typeface="+mn-lt"/>
                <a:cs typeface="+mn-lt"/>
              </a:rPr>
              <a:t>seeks</a:t>
            </a:r>
            <a:r>
              <a:rPr lang="it-IT" sz="1900">
                <a:ea typeface="+mn-lt"/>
                <a:cs typeface="+mn-lt"/>
              </a:rPr>
              <a:t> information or work, crowdfunding </a:t>
            </a:r>
            <a:r>
              <a:rPr lang="it-IT" sz="1900" err="1">
                <a:ea typeface="+mn-lt"/>
                <a:cs typeface="+mn-lt"/>
              </a:rPr>
              <a:t>seeks</a:t>
            </a:r>
            <a:r>
              <a:rPr lang="it-IT" sz="1900">
                <a:ea typeface="+mn-lt"/>
                <a:cs typeface="+mn-lt"/>
              </a:rPr>
              <a:t> money to support </a:t>
            </a:r>
            <a:r>
              <a:rPr lang="it-IT" sz="1900" err="1">
                <a:ea typeface="+mn-lt"/>
                <a:cs typeface="+mn-lt"/>
              </a:rPr>
              <a:t>individuals</a:t>
            </a:r>
            <a:r>
              <a:rPr lang="it-IT" sz="1900">
                <a:ea typeface="+mn-lt"/>
                <a:cs typeface="+mn-lt"/>
              </a:rPr>
              <a:t>, charities, or startup companies.</a:t>
            </a:r>
            <a:endParaRPr lang="it-IT"/>
          </a:p>
          <a:p>
            <a:r>
              <a:rPr lang="it-IT" sz="1900">
                <a:ea typeface="+mn-lt"/>
                <a:cs typeface="+mn-lt"/>
              </a:rPr>
              <a:t>The </a:t>
            </a:r>
            <a:r>
              <a:rPr lang="it-IT" sz="1900" err="1">
                <a:ea typeface="+mn-lt"/>
                <a:cs typeface="+mn-lt"/>
              </a:rPr>
              <a:t>advantages</a:t>
            </a:r>
            <a:r>
              <a:rPr lang="it-IT" sz="1900">
                <a:ea typeface="+mn-lt"/>
                <a:cs typeface="+mn-lt"/>
              </a:rPr>
              <a:t> of crowdsourcing include cost </a:t>
            </a:r>
            <a:r>
              <a:rPr lang="it-IT" sz="1900" err="1">
                <a:ea typeface="+mn-lt"/>
                <a:cs typeface="+mn-lt"/>
              </a:rPr>
              <a:t>savings</a:t>
            </a:r>
            <a:r>
              <a:rPr lang="it-IT" sz="1900">
                <a:ea typeface="+mn-lt"/>
                <a:cs typeface="+mn-lt"/>
              </a:rPr>
              <a:t>, speed, and the </a:t>
            </a:r>
            <a:r>
              <a:rPr lang="it-IT" sz="1900" err="1">
                <a:ea typeface="+mn-lt"/>
                <a:cs typeface="+mn-lt"/>
              </a:rPr>
              <a:t>ability</a:t>
            </a:r>
            <a:r>
              <a:rPr lang="it-IT" sz="1900">
                <a:ea typeface="+mn-lt"/>
                <a:cs typeface="+mn-lt"/>
              </a:rPr>
              <a:t> to work with people </a:t>
            </a:r>
            <a:r>
              <a:rPr lang="it-IT" sz="1900" err="1">
                <a:ea typeface="+mn-lt"/>
                <a:cs typeface="+mn-lt"/>
              </a:rPr>
              <a:t>who</a:t>
            </a:r>
            <a:r>
              <a:rPr lang="it-IT" sz="1900">
                <a:ea typeface="+mn-lt"/>
                <a:cs typeface="+mn-lt"/>
              </a:rPr>
              <a:t> </a:t>
            </a:r>
            <a:r>
              <a:rPr lang="it-IT" sz="1900" err="1">
                <a:ea typeface="+mn-lt"/>
                <a:cs typeface="+mn-lt"/>
              </a:rPr>
              <a:t>have</a:t>
            </a:r>
            <a:r>
              <a:rPr lang="it-IT" sz="1900">
                <a:ea typeface="+mn-lt"/>
                <a:cs typeface="+mn-lt"/>
              </a:rPr>
              <a:t> skills </a:t>
            </a:r>
            <a:r>
              <a:rPr lang="it-IT" sz="1900" err="1">
                <a:ea typeface="+mn-lt"/>
                <a:cs typeface="+mn-lt"/>
              </a:rPr>
              <a:t>that</a:t>
            </a:r>
            <a:r>
              <a:rPr lang="it-IT" sz="1900">
                <a:ea typeface="+mn-lt"/>
                <a:cs typeface="+mn-lt"/>
              </a:rPr>
              <a:t> an in-house team </a:t>
            </a:r>
            <a:r>
              <a:rPr lang="it-IT" sz="1900" err="1">
                <a:ea typeface="+mn-lt"/>
                <a:cs typeface="+mn-lt"/>
              </a:rPr>
              <a:t>may</a:t>
            </a:r>
            <a:r>
              <a:rPr lang="it-IT" sz="1900">
                <a:ea typeface="+mn-lt"/>
                <a:cs typeface="+mn-lt"/>
              </a:rPr>
              <a:t> </a:t>
            </a:r>
            <a:r>
              <a:rPr lang="it-IT" sz="1900" err="1">
                <a:ea typeface="+mn-lt"/>
                <a:cs typeface="+mn-lt"/>
              </a:rPr>
              <a:t>not</a:t>
            </a:r>
            <a:r>
              <a:rPr lang="it-IT" sz="1900">
                <a:ea typeface="+mn-lt"/>
                <a:cs typeface="+mn-lt"/>
              </a:rPr>
              <a:t> </a:t>
            </a:r>
            <a:r>
              <a:rPr lang="it-IT" sz="1900" err="1">
                <a:ea typeface="+mn-lt"/>
                <a:cs typeface="+mn-lt"/>
              </a:rPr>
              <a:t>have</a:t>
            </a:r>
            <a:r>
              <a:rPr lang="it-IT" sz="1900">
                <a:ea typeface="+mn-lt"/>
                <a:cs typeface="+mn-lt"/>
              </a:rPr>
              <a:t>.</a:t>
            </a:r>
            <a:endParaRPr lang="it-IT"/>
          </a:p>
          <a:p>
            <a:endParaRPr lang="it-IT" sz="1900">
              <a:cs typeface="Calibri"/>
            </a:endParaRPr>
          </a:p>
        </p:txBody>
      </p:sp>
      <p:pic>
        <p:nvPicPr>
          <p:cNvPr id="4" name="Immagine 4" descr="1.png">
            <a:extLst>
              <a:ext uri="{FF2B5EF4-FFF2-40B4-BE49-F238E27FC236}">
                <a16:creationId xmlns:a16="http://schemas.microsoft.com/office/drawing/2014/main" id="{3522D7F6-ED3C-4F21-A16E-24145B66D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433" y="1281815"/>
            <a:ext cx="4094226" cy="4094226"/>
          </a:xfrm>
          <a:prstGeom prst="rect">
            <a:avLst/>
          </a:prstGeom>
        </p:spPr>
      </p:pic>
    </p:spTree>
    <p:extLst>
      <p:ext uri="{BB962C8B-B14F-4D97-AF65-F5344CB8AC3E}">
        <p14:creationId xmlns:p14="http://schemas.microsoft.com/office/powerpoint/2010/main" val="123079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661C59-08C7-4401-B32E-74EC8BA705EE}"/>
              </a:ext>
            </a:extLst>
          </p:cNvPr>
          <p:cNvSpPr>
            <a:spLocks noGrp="1"/>
          </p:cNvSpPr>
          <p:nvPr>
            <p:ph idx="1"/>
          </p:nvPr>
        </p:nvSpPr>
        <p:spPr>
          <a:xfrm>
            <a:off x="402895" y="413279"/>
            <a:ext cx="3838589" cy="2172847"/>
          </a:xfrm>
        </p:spPr>
        <p:txBody>
          <a:bodyPr vert="horz" lIns="91440" tIns="45720" rIns="91440" bIns="45720" rtlCol="0" anchor="t">
            <a:normAutofit lnSpcReduction="10000"/>
          </a:bodyPr>
          <a:lstStyle/>
          <a:p>
            <a:pPr marL="0" indent="0">
              <a:buNone/>
            </a:pPr>
            <a:r>
              <a:rPr lang="it-IT" sz="1600">
                <a:ea typeface="+mn-lt"/>
                <a:cs typeface="+mn-lt"/>
              </a:rPr>
              <a:t>The </a:t>
            </a:r>
            <a:r>
              <a:rPr lang="it-IT" sz="1600" err="1">
                <a:ea typeface="+mn-lt"/>
                <a:cs typeface="+mn-lt"/>
              </a:rPr>
              <a:t>advantages</a:t>
            </a:r>
            <a:r>
              <a:rPr lang="it-IT" sz="1600">
                <a:ea typeface="+mn-lt"/>
                <a:cs typeface="+mn-lt"/>
              </a:rPr>
              <a:t> of crowdsourcing include cost </a:t>
            </a:r>
            <a:r>
              <a:rPr lang="it-IT" sz="1600" err="1">
                <a:ea typeface="+mn-lt"/>
                <a:cs typeface="+mn-lt"/>
              </a:rPr>
              <a:t>savings</a:t>
            </a:r>
            <a:r>
              <a:rPr lang="it-IT" sz="1600">
                <a:ea typeface="+mn-lt"/>
                <a:cs typeface="+mn-lt"/>
              </a:rPr>
              <a:t>, speed, and the </a:t>
            </a:r>
            <a:r>
              <a:rPr lang="it-IT" sz="1600" err="1">
                <a:ea typeface="+mn-lt"/>
                <a:cs typeface="+mn-lt"/>
              </a:rPr>
              <a:t>ability</a:t>
            </a:r>
            <a:r>
              <a:rPr lang="it-IT" sz="1600">
                <a:ea typeface="+mn-lt"/>
                <a:cs typeface="+mn-lt"/>
              </a:rPr>
              <a:t> to work with people </a:t>
            </a:r>
            <a:r>
              <a:rPr lang="it-IT" sz="1600" err="1">
                <a:ea typeface="+mn-lt"/>
                <a:cs typeface="+mn-lt"/>
              </a:rPr>
              <a:t>who</a:t>
            </a:r>
            <a:r>
              <a:rPr lang="it-IT" sz="1600">
                <a:ea typeface="+mn-lt"/>
                <a:cs typeface="+mn-lt"/>
              </a:rPr>
              <a:t> </a:t>
            </a:r>
            <a:r>
              <a:rPr lang="it-IT" sz="1600" err="1">
                <a:ea typeface="+mn-lt"/>
                <a:cs typeface="+mn-lt"/>
              </a:rPr>
              <a:t>have</a:t>
            </a:r>
            <a:r>
              <a:rPr lang="it-IT" sz="1600">
                <a:ea typeface="+mn-lt"/>
                <a:cs typeface="+mn-lt"/>
              </a:rPr>
              <a:t> skills </a:t>
            </a:r>
            <a:r>
              <a:rPr lang="it-IT" sz="1600" err="1">
                <a:ea typeface="+mn-lt"/>
                <a:cs typeface="+mn-lt"/>
              </a:rPr>
              <a:t>that</a:t>
            </a:r>
            <a:r>
              <a:rPr lang="it-IT" sz="1600">
                <a:ea typeface="+mn-lt"/>
                <a:cs typeface="+mn-lt"/>
              </a:rPr>
              <a:t> an in-house team </a:t>
            </a:r>
            <a:r>
              <a:rPr lang="it-IT" sz="1600" err="1">
                <a:ea typeface="+mn-lt"/>
                <a:cs typeface="+mn-lt"/>
              </a:rPr>
              <a:t>may</a:t>
            </a:r>
            <a:r>
              <a:rPr lang="it-IT" sz="1600">
                <a:ea typeface="+mn-lt"/>
                <a:cs typeface="+mn-lt"/>
              </a:rPr>
              <a:t> </a:t>
            </a:r>
            <a:r>
              <a:rPr lang="it-IT" sz="1600" err="1">
                <a:ea typeface="+mn-lt"/>
                <a:cs typeface="+mn-lt"/>
              </a:rPr>
              <a:t>not</a:t>
            </a:r>
            <a:r>
              <a:rPr lang="it-IT" sz="1600">
                <a:ea typeface="+mn-lt"/>
                <a:cs typeface="+mn-lt"/>
              </a:rPr>
              <a:t> </a:t>
            </a:r>
            <a:r>
              <a:rPr lang="it-IT" sz="1600" err="1">
                <a:ea typeface="+mn-lt"/>
                <a:cs typeface="+mn-lt"/>
              </a:rPr>
              <a:t>have</a:t>
            </a:r>
            <a:r>
              <a:rPr lang="it-IT" sz="1600">
                <a:ea typeface="+mn-lt"/>
                <a:cs typeface="+mn-lt"/>
              </a:rPr>
              <a:t>. </a:t>
            </a:r>
            <a:r>
              <a:rPr lang="it-IT" sz="1600" err="1">
                <a:ea typeface="+mn-lt"/>
                <a:cs typeface="+mn-lt"/>
              </a:rPr>
              <a:t>If</a:t>
            </a:r>
            <a:r>
              <a:rPr lang="it-IT" sz="1600">
                <a:ea typeface="+mn-lt"/>
                <a:cs typeface="+mn-lt"/>
              </a:rPr>
              <a:t> a task </a:t>
            </a:r>
            <a:r>
              <a:rPr lang="it-IT" sz="1600" err="1">
                <a:ea typeface="+mn-lt"/>
                <a:cs typeface="+mn-lt"/>
              </a:rPr>
              <a:t>typically</a:t>
            </a:r>
            <a:r>
              <a:rPr lang="it-IT" sz="1600">
                <a:ea typeface="+mn-lt"/>
                <a:cs typeface="+mn-lt"/>
              </a:rPr>
              <a:t> takes one </a:t>
            </a:r>
            <a:r>
              <a:rPr lang="it-IT" sz="1600" err="1">
                <a:ea typeface="+mn-lt"/>
                <a:cs typeface="+mn-lt"/>
              </a:rPr>
              <a:t>employee</a:t>
            </a:r>
            <a:r>
              <a:rPr lang="it-IT" sz="1600">
                <a:ea typeface="+mn-lt"/>
                <a:cs typeface="+mn-lt"/>
              </a:rPr>
              <a:t> a week to </a:t>
            </a:r>
            <a:r>
              <a:rPr lang="it-IT" sz="1600" err="1">
                <a:ea typeface="+mn-lt"/>
                <a:cs typeface="+mn-lt"/>
              </a:rPr>
              <a:t>perform</a:t>
            </a:r>
            <a:r>
              <a:rPr lang="it-IT" sz="1600">
                <a:ea typeface="+mn-lt"/>
                <a:cs typeface="+mn-lt"/>
              </a:rPr>
              <a:t>, a business can </a:t>
            </a:r>
            <a:r>
              <a:rPr lang="it-IT" sz="1600" err="1">
                <a:ea typeface="+mn-lt"/>
                <a:cs typeface="+mn-lt"/>
              </a:rPr>
              <a:t>cut</a:t>
            </a:r>
            <a:r>
              <a:rPr lang="it-IT" sz="1600">
                <a:ea typeface="+mn-lt"/>
                <a:cs typeface="+mn-lt"/>
              </a:rPr>
              <a:t> the turnaround time to a </a:t>
            </a:r>
            <a:r>
              <a:rPr lang="it-IT" sz="1600" err="1">
                <a:ea typeface="+mn-lt"/>
                <a:cs typeface="+mn-lt"/>
              </a:rPr>
              <a:t>matter</a:t>
            </a:r>
            <a:r>
              <a:rPr lang="it-IT" sz="1600">
                <a:ea typeface="+mn-lt"/>
                <a:cs typeface="+mn-lt"/>
              </a:rPr>
              <a:t> of hours by breaking the job up </a:t>
            </a:r>
            <a:r>
              <a:rPr lang="it-IT" sz="1600" err="1">
                <a:ea typeface="+mn-lt"/>
                <a:cs typeface="+mn-lt"/>
              </a:rPr>
              <a:t>into</a:t>
            </a:r>
            <a:r>
              <a:rPr lang="it-IT" sz="1600">
                <a:ea typeface="+mn-lt"/>
                <a:cs typeface="+mn-lt"/>
              </a:rPr>
              <a:t> </a:t>
            </a:r>
            <a:r>
              <a:rPr lang="it-IT" sz="1600" err="1">
                <a:ea typeface="+mn-lt"/>
                <a:cs typeface="+mn-lt"/>
              </a:rPr>
              <a:t>many</a:t>
            </a:r>
            <a:r>
              <a:rPr lang="it-IT" sz="1600">
                <a:ea typeface="+mn-lt"/>
                <a:cs typeface="+mn-lt"/>
              </a:rPr>
              <a:t> </a:t>
            </a:r>
            <a:r>
              <a:rPr lang="it-IT" sz="1600" err="1">
                <a:ea typeface="+mn-lt"/>
                <a:cs typeface="+mn-lt"/>
              </a:rPr>
              <a:t>smaller</a:t>
            </a:r>
            <a:r>
              <a:rPr lang="it-IT" sz="1600">
                <a:ea typeface="+mn-lt"/>
                <a:cs typeface="+mn-lt"/>
              </a:rPr>
              <a:t> parts and giving </a:t>
            </a:r>
            <a:r>
              <a:rPr lang="it-IT" sz="1600" err="1">
                <a:ea typeface="+mn-lt"/>
                <a:cs typeface="+mn-lt"/>
              </a:rPr>
              <a:t>those</a:t>
            </a:r>
            <a:r>
              <a:rPr lang="it-IT" sz="1600">
                <a:ea typeface="+mn-lt"/>
                <a:cs typeface="+mn-lt"/>
              </a:rPr>
              <a:t> </a:t>
            </a:r>
            <a:r>
              <a:rPr lang="it-IT" sz="1600" err="1">
                <a:ea typeface="+mn-lt"/>
                <a:cs typeface="+mn-lt"/>
              </a:rPr>
              <a:t>segments</a:t>
            </a:r>
            <a:r>
              <a:rPr lang="it-IT" sz="1600">
                <a:ea typeface="+mn-lt"/>
                <a:cs typeface="+mn-lt"/>
              </a:rPr>
              <a:t> to a </a:t>
            </a:r>
            <a:r>
              <a:rPr lang="it-IT" sz="1600" err="1">
                <a:ea typeface="+mn-lt"/>
                <a:cs typeface="+mn-lt"/>
              </a:rPr>
              <a:t>crowd</a:t>
            </a:r>
            <a:r>
              <a:rPr lang="it-IT" sz="1600">
                <a:ea typeface="+mn-lt"/>
                <a:cs typeface="+mn-lt"/>
              </a:rPr>
              <a:t> of workers.</a:t>
            </a:r>
            <a:endParaRPr lang="it-IT" sz="1600">
              <a:cs typeface="Calibri"/>
            </a:endParaRPr>
          </a:p>
        </p:txBody>
      </p:sp>
      <p:pic>
        <p:nvPicPr>
          <p:cNvPr id="4" name="Immagine 4" descr="1.png">
            <a:extLst>
              <a:ext uri="{FF2B5EF4-FFF2-40B4-BE49-F238E27FC236}">
                <a16:creationId xmlns:a16="http://schemas.microsoft.com/office/drawing/2014/main" id="{1CC3619B-54F3-4558-A450-3A28B1B86B35}"/>
              </a:ext>
            </a:extLst>
          </p:cNvPr>
          <p:cNvPicPr>
            <a:picLocks noChangeAspect="1"/>
          </p:cNvPicPr>
          <p:nvPr/>
        </p:nvPicPr>
        <p:blipFill rotWithShape="1">
          <a:blip r:embed="rId2">
            <a:extLst>
              <a:ext uri="{28A0092B-C50C-407E-A947-70E740481C1C}">
                <a14:useLocalDpi xmlns:a14="http://schemas.microsoft.com/office/drawing/2010/main" val="0"/>
              </a:ext>
            </a:extLst>
          </a:blip>
          <a:srcRect l="4898" r="19875"/>
          <a:stretch/>
        </p:blipFill>
        <p:spPr>
          <a:xfrm>
            <a:off x="3743780" y="9"/>
            <a:ext cx="540022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ontent Placeholder 2">
            <a:extLst>
              <a:ext uri="{FF2B5EF4-FFF2-40B4-BE49-F238E27FC236}">
                <a16:creationId xmlns:a16="http://schemas.microsoft.com/office/drawing/2014/main" id="{FEF6D811-69E6-6EFA-9C44-30CBF69DDD08}"/>
              </a:ext>
            </a:extLst>
          </p:cNvPr>
          <p:cNvSpPr txBox="1">
            <a:spLocks/>
          </p:cNvSpPr>
          <p:nvPr/>
        </p:nvSpPr>
        <p:spPr>
          <a:xfrm>
            <a:off x="402895" y="4425835"/>
            <a:ext cx="3906108" cy="243327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it-IT" sz="1600" err="1">
                <a:ea typeface="+mn-lt"/>
                <a:cs typeface="+mn-lt"/>
              </a:rPr>
              <a:t>Pros</a:t>
            </a:r>
            <a:endParaRPr lang="it-IT" err="1"/>
          </a:p>
          <a:p>
            <a:r>
              <a:rPr lang="it-IT" sz="1600">
                <a:ea typeface="+mn-lt"/>
                <a:cs typeface="+mn-lt"/>
              </a:rPr>
              <a:t>Crowdsourcing </a:t>
            </a:r>
            <a:r>
              <a:rPr lang="it-IT" sz="1600" err="1">
                <a:ea typeface="+mn-lt"/>
                <a:cs typeface="+mn-lt"/>
              </a:rPr>
              <a:t>brings</a:t>
            </a:r>
            <a:r>
              <a:rPr lang="it-IT" sz="1600">
                <a:ea typeface="+mn-lt"/>
                <a:cs typeface="+mn-lt"/>
              </a:rPr>
              <a:t> </a:t>
            </a:r>
            <a:r>
              <a:rPr lang="it-IT" sz="1600" err="1">
                <a:ea typeface="+mn-lt"/>
                <a:cs typeface="+mn-lt"/>
              </a:rPr>
              <a:t>together</a:t>
            </a:r>
            <a:r>
              <a:rPr lang="it-IT" sz="1600">
                <a:ea typeface="+mn-lt"/>
                <a:cs typeface="+mn-lt"/>
              </a:rPr>
              <a:t> communities </a:t>
            </a:r>
            <a:r>
              <a:rPr lang="it-IT" sz="1600" err="1">
                <a:ea typeface="+mn-lt"/>
                <a:cs typeface="+mn-lt"/>
              </a:rPr>
              <a:t>around</a:t>
            </a:r>
            <a:r>
              <a:rPr lang="it-IT" sz="1600">
                <a:ea typeface="+mn-lt"/>
                <a:cs typeface="+mn-lt"/>
              </a:rPr>
              <a:t> a common project or cause</a:t>
            </a:r>
            <a:endParaRPr lang="it-IT"/>
          </a:p>
          <a:p>
            <a:r>
              <a:rPr lang="it-IT" sz="1600" err="1">
                <a:ea typeface="+mn-lt"/>
                <a:cs typeface="+mn-lt"/>
              </a:rPr>
              <a:t>Efficient</a:t>
            </a:r>
            <a:r>
              <a:rPr lang="it-IT" sz="1600">
                <a:ea typeface="+mn-lt"/>
                <a:cs typeface="+mn-lt"/>
              </a:rPr>
              <a:t> way of solving time-intensive </a:t>
            </a:r>
            <a:r>
              <a:rPr lang="it-IT" sz="1600" err="1">
                <a:ea typeface="+mn-lt"/>
                <a:cs typeface="+mn-lt"/>
              </a:rPr>
              <a:t>problems</a:t>
            </a:r>
            <a:endParaRPr lang="it-IT" err="1"/>
          </a:p>
          <a:p>
            <a:r>
              <a:rPr lang="it-IT" sz="1600" err="1">
                <a:ea typeface="+mn-lt"/>
                <a:cs typeface="+mn-lt"/>
              </a:rPr>
              <a:t>Deeper</a:t>
            </a:r>
            <a:r>
              <a:rPr lang="it-IT" sz="1600">
                <a:ea typeface="+mn-lt"/>
                <a:cs typeface="+mn-lt"/>
              </a:rPr>
              <a:t> engagement by communities, </a:t>
            </a:r>
            <a:r>
              <a:rPr lang="it-IT" sz="1600" err="1">
                <a:ea typeface="+mn-lt"/>
                <a:cs typeface="+mn-lt"/>
              </a:rPr>
              <a:t>who</a:t>
            </a:r>
            <a:r>
              <a:rPr lang="it-IT" sz="1600">
                <a:ea typeface="+mn-lt"/>
                <a:cs typeface="+mn-lt"/>
              </a:rPr>
              <a:t> </a:t>
            </a:r>
            <a:r>
              <a:rPr lang="it-IT" sz="1600" err="1">
                <a:ea typeface="+mn-lt"/>
                <a:cs typeface="+mn-lt"/>
              </a:rPr>
              <a:t>resonate</a:t>
            </a:r>
            <a:r>
              <a:rPr lang="it-IT" sz="1600">
                <a:ea typeface="+mn-lt"/>
                <a:cs typeface="+mn-lt"/>
              </a:rPr>
              <a:t> and build loyalty to the product or </a:t>
            </a:r>
            <a:r>
              <a:rPr lang="it-IT" sz="1600" err="1">
                <a:ea typeface="+mn-lt"/>
                <a:cs typeface="+mn-lt"/>
              </a:rPr>
              <a:t>solution</a:t>
            </a:r>
            <a:endParaRPr lang="it-IT" err="1"/>
          </a:p>
          <a:p>
            <a:pPr marL="0" indent="0">
              <a:buFont typeface="Arial"/>
              <a:buNone/>
            </a:pPr>
            <a:endParaRPr lang="it-IT" sz="1600">
              <a:cs typeface="Calibri"/>
            </a:endParaRPr>
          </a:p>
        </p:txBody>
      </p:sp>
      <p:sp>
        <p:nvSpPr>
          <p:cNvPr id="8" name="Content Placeholder 2">
            <a:extLst>
              <a:ext uri="{FF2B5EF4-FFF2-40B4-BE49-F238E27FC236}">
                <a16:creationId xmlns:a16="http://schemas.microsoft.com/office/drawing/2014/main" id="{390A91D1-FC5C-9182-AF10-94FDB5EE893D}"/>
              </a:ext>
            </a:extLst>
          </p:cNvPr>
          <p:cNvSpPr txBox="1">
            <a:spLocks/>
          </p:cNvSpPr>
          <p:nvPr/>
        </p:nvSpPr>
        <p:spPr>
          <a:xfrm>
            <a:off x="4309350" y="4425835"/>
            <a:ext cx="3906108" cy="219213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it-IT" sz="1600">
                <a:ea typeface="+mn-lt"/>
                <a:cs typeface="+mn-lt"/>
              </a:rPr>
              <a:t>Cons</a:t>
            </a:r>
            <a:endParaRPr lang="it-IT"/>
          </a:p>
          <a:p>
            <a:r>
              <a:rPr lang="it-IT" sz="1600" err="1">
                <a:ea typeface="+mn-lt"/>
                <a:cs typeface="+mn-lt"/>
              </a:rPr>
              <a:t>Results</a:t>
            </a:r>
            <a:r>
              <a:rPr lang="it-IT" sz="1600">
                <a:ea typeface="+mn-lt"/>
                <a:cs typeface="+mn-lt"/>
              </a:rPr>
              <a:t> can be </a:t>
            </a:r>
            <a:r>
              <a:rPr lang="it-IT" sz="1600" err="1">
                <a:ea typeface="+mn-lt"/>
                <a:cs typeface="+mn-lt"/>
              </a:rPr>
              <a:t>easily</a:t>
            </a:r>
            <a:r>
              <a:rPr lang="it-IT" sz="1600">
                <a:ea typeface="+mn-lt"/>
                <a:cs typeface="+mn-lt"/>
              </a:rPr>
              <a:t> </a:t>
            </a:r>
            <a:r>
              <a:rPr lang="it-IT" sz="1600" err="1">
                <a:ea typeface="+mn-lt"/>
                <a:cs typeface="+mn-lt"/>
              </a:rPr>
              <a:t>skewed</a:t>
            </a:r>
            <a:r>
              <a:rPr lang="it-IT" sz="1600">
                <a:ea typeface="+mn-lt"/>
                <a:cs typeface="+mn-lt"/>
              </a:rPr>
              <a:t> </a:t>
            </a:r>
            <a:r>
              <a:rPr lang="it-IT" sz="1600" err="1">
                <a:ea typeface="+mn-lt"/>
                <a:cs typeface="+mn-lt"/>
              </a:rPr>
              <a:t>based</a:t>
            </a:r>
            <a:r>
              <a:rPr lang="it-IT" sz="1600">
                <a:ea typeface="+mn-lt"/>
                <a:cs typeface="+mn-lt"/>
              </a:rPr>
              <a:t> on the </a:t>
            </a:r>
            <a:r>
              <a:rPr lang="it-IT" sz="1600" err="1">
                <a:ea typeface="+mn-lt"/>
                <a:cs typeface="+mn-lt"/>
              </a:rPr>
              <a:t>crowd</a:t>
            </a:r>
            <a:r>
              <a:rPr lang="it-IT" sz="1600">
                <a:ea typeface="+mn-lt"/>
                <a:cs typeface="+mn-lt"/>
              </a:rPr>
              <a:t> </a:t>
            </a:r>
            <a:r>
              <a:rPr lang="it-IT" sz="1600" err="1">
                <a:ea typeface="+mn-lt"/>
                <a:cs typeface="+mn-lt"/>
              </a:rPr>
              <a:t>being</a:t>
            </a:r>
            <a:r>
              <a:rPr lang="it-IT" sz="1600">
                <a:ea typeface="+mn-lt"/>
                <a:cs typeface="+mn-lt"/>
              </a:rPr>
              <a:t> </a:t>
            </a:r>
            <a:r>
              <a:rPr lang="it-IT" sz="1600" err="1">
                <a:ea typeface="+mn-lt"/>
                <a:cs typeface="+mn-lt"/>
              </a:rPr>
              <a:t>sourced</a:t>
            </a:r>
            <a:endParaRPr lang="it-IT" err="1"/>
          </a:p>
          <a:p>
            <a:r>
              <a:rPr lang="it-IT" sz="1600" err="1">
                <a:ea typeface="+mn-lt"/>
                <a:cs typeface="+mn-lt"/>
              </a:rPr>
              <a:t>Lack</a:t>
            </a:r>
            <a:r>
              <a:rPr lang="it-IT" sz="1600">
                <a:ea typeface="+mn-lt"/>
                <a:cs typeface="+mn-lt"/>
              </a:rPr>
              <a:t> of </a:t>
            </a:r>
            <a:r>
              <a:rPr lang="it-IT" sz="1600" err="1">
                <a:ea typeface="+mn-lt"/>
                <a:cs typeface="+mn-lt"/>
              </a:rPr>
              <a:t>confidentiality</a:t>
            </a:r>
            <a:r>
              <a:rPr lang="it-IT" sz="1600">
                <a:ea typeface="+mn-lt"/>
                <a:cs typeface="+mn-lt"/>
              </a:rPr>
              <a:t> or ownership of an idea</a:t>
            </a:r>
            <a:endParaRPr lang="it-IT"/>
          </a:p>
          <a:p>
            <a:r>
              <a:rPr lang="it-IT" sz="1600" err="1">
                <a:ea typeface="+mn-lt"/>
                <a:cs typeface="+mn-lt"/>
              </a:rPr>
              <a:t>Potential</a:t>
            </a:r>
            <a:r>
              <a:rPr lang="it-IT" sz="1600">
                <a:ea typeface="+mn-lt"/>
                <a:cs typeface="+mn-lt"/>
              </a:rPr>
              <a:t> to miss the best </a:t>
            </a:r>
            <a:r>
              <a:rPr lang="it-IT" sz="1600" err="1">
                <a:ea typeface="+mn-lt"/>
                <a:cs typeface="+mn-lt"/>
              </a:rPr>
              <a:t>ideas</a:t>
            </a:r>
            <a:r>
              <a:rPr lang="it-IT" sz="1600">
                <a:ea typeface="+mn-lt"/>
                <a:cs typeface="+mn-lt"/>
              </a:rPr>
              <a:t>, talent, or </a:t>
            </a:r>
            <a:r>
              <a:rPr lang="it-IT" sz="1600" err="1">
                <a:ea typeface="+mn-lt"/>
                <a:cs typeface="+mn-lt"/>
              </a:rPr>
              <a:t>direction</a:t>
            </a:r>
            <a:r>
              <a:rPr lang="it-IT" sz="1600">
                <a:ea typeface="+mn-lt"/>
                <a:cs typeface="+mn-lt"/>
              </a:rPr>
              <a:t> and </a:t>
            </a:r>
            <a:r>
              <a:rPr lang="it-IT" sz="1600" err="1">
                <a:ea typeface="+mn-lt"/>
                <a:cs typeface="+mn-lt"/>
              </a:rPr>
              <a:t>fall</a:t>
            </a:r>
            <a:r>
              <a:rPr lang="it-IT" sz="1600">
                <a:ea typeface="+mn-lt"/>
                <a:cs typeface="+mn-lt"/>
              </a:rPr>
              <a:t> short of the goal or </a:t>
            </a:r>
            <a:r>
              <a:rPr lang="it-IT" sz="1600" err="1">
                <a:ea typeface="+mn-lt"/>
                <a:cs typeface="+mn-lt"/>
              </a:rPr>
              <a:t>purpose</a:t>
            </a:r>
            <a:endParaRPr lang="it-IT" err="1"/>
          </a:p>
          <a:p>
            <a:pPr>
              <a:buFont typeface="Arial"/>
              <a:buNone/>
            </a:pPr>
            <a:endParaRPr lang="it-IT" sz="1600">
              <a:cs typeface="Calibri"/>
            </a:endParaRPr>
          </a:p>
        </p:txBody>
      </p:sp>
      <p:pic>
        <p:nvPicPr>
          <p:cNvPr id="10" name="Immagine 11" descr="Immagine che contiene grafica vettoriale&#10;&#10;Descrizione generata automaticamente">
            <a:extLst>
              <a:ext uri="{FF2B5EF4-FFF2-40B4-BE49-F238E27FC236}">
                <a16:creationId xmlns:a16="http://schemas.microsoft.com/office/drawing/2014/main" id="{A0881796-654C-BB30-3806-000E9B666F2F}"/>
              </a:ext>
            </a:extLst>
          </p:cNvPr>
          <p:cNvPicPr>
            <a:picLocks noChangeAspect="1"/>
          </p:cNvPicPr>
          <p:nvPr/>
        </p:nvPicPr>
        <p:blipFill>
          <a:blip r:embed="rId3"/>
          <a:stretch>
            <a:fillRect/>
          </a:stretch>
        </p:blipFill>
        <p:spPr>
          <a:xfrm>
            <a:off x="1124957" y="2719991"/>
            <a:ext cx="1688877" cy="1772186"/>
          </a:xfrm>
          <a:prstGeom prst="rect">
            <a:avLst/>
          </a:prstGeom>
        </p:spPr>
      </p:pic>
    </p:spTree>
    <p:extLst>
      <p:ext uri="{BB962C8B-B14F-4D97-AF65-F5344CB8AC3E}">
        <p14:creationId xmlns:p14="http://schemas.microsoft.com/office/powerpoint/2010/main" val="247904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CFF5-A2A1-452E-801D-ABF2389FE41C}"/>
              </a:ext>
            </a:extLst>
          </p:cNvPr>
          <p:cNvSpPr>
            <a:spLocks noGrp="1"/>
          </p:cNvSpPr>
          <p:nvPr>
            <p:ph type="title"/>
          </p:nvPr>
        </p:nvSpPr>
        <p:spPr>
          <a:xfrm>
            <a:off x="457200" y="725398"/>
            <a:ext cx="8229600" cy="692240"/>
          </a:xfrm>
        </p:spPr>
        <p:txBody>
          <a:bodyPr>
            <a:normAutofit fontScale="90000"/>
          </a:bodyPr>
          <a:lstStyle/>
          <a:p>
            <a:r>
              <a:rPr lang="it-IT" err="1"/>
              <a:t>What</a:t>
            </a:r>
            <a:r>
              <a:rPr lang="it-IT"/>
              <a:t> Are the </a:t>
            </a:r>
            <a:r>
              <a:rPr lang="it-IT" err="1"/>
              <a:t>Main</a:t>
            </a:r>
            <a:r>
              <a:rPr lang="it-IT"/>
              <a:t> </a:t>
            </a:r>
            <a:r>
              <a:rPr lang="it-IT" err="1"/>
              <a:t>Types</a:t>
            </a:r>
            <a:r>
              <a:rPr lang="it-IT"/>
              <a:t> of Crowdsourcing?</a:t>
            </a:r>
          </a:p>
          <a:p>
            <a:endParaRPr lang="it-IT">
              <a:cs typeface="Calibri"/>
            </a:endParaRPr>
          </a:p>
        </p:txBody>
      </p:sp>
      <p:sp>
        <p:nvSpPr>
          <p:cNvPr id="3" name="Content Placeholder 2">
            <a:extLst>
              <a:ext uri="{FF2B5EF4-FFF2-40B4-BE49-F238E27FC236}">
                <a16:creationId xmlns:a16="http://schemas.microsoft.com/office/drawing/2014/main" id="{2B4DA922-FE67-4D44-96FA-A38949076136}"/>
              </a:ext>
            </a:extLst>
          </p:cNvPr>
          <p:cNvSpPr>
            <a:spLocks noGrp="1"/>
          </p:cNvSpPr>
          <p:nvPr>
            <p:ph idx="1"/>
          </p:nvPr>
        </p:nvSpPr>
        <p:spPr>
          <a:ln>
            <a:solidFill>
              <a:schemeClr val="bg1"/>
            </a:solidFill>
          </a:ln>
        </p:spPr>
        <p:txBody>
          <a:bodyPr vert="horz" lIns="91440" tIns="45720" rIns="91440" bIns="45720" rtlCol="0" anchor="t">
            <a:normAutofit fontScale="77500" lnSpcReduction="20000"/>
          </a:bodyPr>
          <a:lstStyle/>
          <a:p>
            <a:r>
              <a:rPr lang="it-IT" b="1">
                <a:ea typeface="+mn-lt"/>
                <a:cs typeface="+mn-lt"/>
              </a:rPr>
              <a:t>Wisdom </a:t>
            </a:r>
            <a:r>
              <a:rPr lang="it-IT">
                <a:ea typeface="+mn-lt"/>
                <a:cs typeface="+mn-lt"/>
              </a:rPr>
              <a:t>- Wisdom of </a:t>
            </a:r>
            <a:r>
              <a:rPr lang="it-IT" err="1">
                <a:ea typeface="+mn-lt"/>
                <a:cs typeface="+mn-lt"/>
              </a:rPr>
              <a:t>crowds</a:t>
            </a:r>
            <a:r>
              <a:rPr lang="it-IT">
                <a:ea typeface="+mn-lt"/>
                <a:cs typeface="+mn-lt"/>
              </a:rPr>
              <a:t> </a:t>
            </a:r>
            <a:r>
              <a:rPr lang="it-IT" err="1">
                <a:ea typeface="+mn-lt"/>
                <a:cs typeface="+mn-lt"/>
              </a:rPr>
              <a:t>is</a:t>
            </a:r>
            <a:r>
              <a:rPr lang="it-IT">
                <a:ea typeface="+mn-lt"/>
                <a:cs typeface="+mn-lt"/>
              </a:rPr>
              <a:t> the idea </a:t>
            </a:r>
            <a:r>
              <a:rPr lang="it-IT" err="1">
                <a:ea typeface="+mn-lt"/>
                <a:cs typeface="+mn-lt"/>
              </a:rPr>
              <a:t>that</a:t>
            </a:r>
            <a:r>
              <a:rPr lang="it-IT">
                <a:ea typeface="+mn-lt"/>
                <a:cs typeface="+mn-lt"/>
              </a:rPr>
              <a:t> large groups of people are </a:t>
            </a:r>
            <a:r>
              <a:rPr lang="it-IT" err="1">
                <a:ea typeface="+mn-lt"/>
                <a:cs typeface="+mn-lt"/>
              </a:rPr>
              <a:t>collectively</a:t>
            </a:r>
            <a:r>
              <a:rPr lang="it-IT">
                <a:ea typeface="+mn-lt"/>
                <a:cs typeface="+mn-lt"/>
              </a:rPr>
              <a:t> </a:t>
            </a:r>
            <a:r>
              <a:rPr lang="it-IT" err="1">
                <a:ea typeface="+mn-lt"/>
                <a:cs typeface="+mn-lt"/>
              </a:rPr>
              <a:t>smarter</a:t>
            </a:r>
            <a:r>
              <a:rPr lang="it-IT">
                <a:ea typeface="+mn-lt"/>
                <a:cs typeface="+mn-lt"/>
              </a:rPr>
              <a:t> </a:t>
            </a:r>
            <a:r>
              <a:rPr lang="it-IT" err="1">
                <a:ea typeface="+mn-lt"/>
                <a:cs typeface="+mn-lt"/>
              </a:rPr>
              <a:t>than</a:t>
            </a:r>
            <a:r>
              <a:rPr lang="it-IT">
                <a:ea typeface="+mn-lt"/>
                <a:cs typeface="+mn-lt"/>
              </a:rPr>
              <a:t> </a:t>
            </a:r>
            <a:r>
              <a:rPr lang="it-IT" err="1">
                <a:ea typeface="+mn-lt"/>
                <a:cs typeface="+mn-lt"/>
              </a:rPr>
              <a:t>individual</a:t>
            </a:r>
            <a:r>
              <a:rPr lang="it-IT">
                <a:ea typeface="+mn-lt"/>
                <a:cs typeface="+mn-lt"/>
              </a:rPr>
              <a:t> </a:t>
            </a:r>
            <a:r>
              <a:rPr lang="it-IT" err="1">
                <a:ea typeface="+mn-lt"/>
                <a:cs typeface="+mn-lt"/>
              </a:rPr>
              <a:t>experts</a:t>
            </a:r>
            <a:r>
              <a:rPr lang="it-IT">
                <a:ea typeface="+mn-lt"/>
                <a:cs typeface="+mn-lt"/>
              </a:rPr>
              <a:t> </a:t>
            </a:r>
            <a:r>
              <a:rPr lang="it-IT" err="1">
                <a:ea typeface="+mn-lt"/>
                <a:cs typeface="+mn-lt"/>
              </a:rPr>
              <a:t>when</a:t>
            </a:r>
            <a:r>
              <a:rPr lang="it-IT">
                <a:ea typeface="+mn-lt"/>
                <a:cs typeface="+mn-lt"/>
              </a:rPr>
              <a:t> </a:t>
            </a:r>
            <a:r>
              <a:rPr lang="it-IT" err="1">
                <a:ea typeface="+mn-lt"/>
                <a:cs typeface="+mn-lt"/>
              </a:rPr>
              <a:t>it</a:t>
            </a:r>
            <a:r>
              <a:rPr lang="it-IT">
                <a:ea typeface="+mn-lt"/>
                <a:cs typeface="+mn-lt"/>
              </a:rPr>
              <a:t> </a:t>
            </a:r>
            <a:r>
              <a:rPr lang="it-IT" err="1">
                <a:ea typeface="+mn-lt"/>
                <a:cs typeface="+mn-lt"/>
              </a:rPr>
              <a:t>comes</a:t>
            </a:r>
            <a:r>
              <a:rPr lang="it-IT">
                <a:ea typeface="+mn-lt"/>
                <a:cs typeface="+mn-lt"/>
              </a:rPr>
              <a:t> to </a:t>
            </a:r>
            <a:r>
              <a:rPr lang="it-IT" err="1">
                <a:ea typeface="+mn-lt"/>
                <a:cs typeface="+mn-lt"/>
              </a:rPr>
              <a:t>problem</a:t>
            </a:r>
            <a:r>
              <a:rPr lang="it-IT">
                <a:ea typeface="+mn-lt"/>
                <a:cs typeface="+mn-lt"/>
              </a:rPr>
              <a:t>-solving or </a:t>
            </a:r>
            <a:r>
              <a:rPr lang="it-IT" err="1">
                <a:ea typeface="+mn-lt"/>
                <a:cs typeface="+mn-lt"/>
              </a:rPr>
              <a:t>identifying</a:t>
            </a:r>
            <a:r>
              <a:rPr lang="it-IT">
                <a:ea typeface="+mn-lt"/>
                <a:cs typeface="+mn-lt"/>
              </a:rPr>
              <a:t> </a:t>
            </a:r>
            <a:r>
              <a:rPr lang="it-IT" err="1">
                <a:ea typeface="+mn-lt"/>
                <a:cs typeface="+mn-lt"/>
              </a:rPr>
              <a:t>values</a:t>
            </a:r>
            <a:r>
              <a:rPr lang="it-IT">
                <a:ea typeface="+mn-lt"/>
                <a:cs typeface="+mn-lt"/>
              </a:rPr>
              <a:t> (like the weight of a cow or </a:t>
            </a:r>
            <a:r>
              <a:rPr lang="it-IT" err="1">
                <a:ea typeface="+mn-lt"/>
                <a:cs typeface="+mn-lt"/>
              </a:rPr>
              <a:t>number</a:t>
            </a:r>
            <a:r>
              <a:rPr lang="it-IT">
                <a:ea typeface="+mn-lt"/>
                <a:cs typeface="+mn-lt"/>
              </a:rPr>
              <a:t> of </a:t>
            </a:r>
            <a:r>
              <a:rPr lang="it-IT" err="1">
                <a:ea typeface="+mn-lt"/>
                <a:cs typeface="+mn-lt"/>
              </a:rPr>
              <a:t>jelly</a:t>
            </a:r>
            <a:r>
              <a:rPr lang="it-IT">
                <a:ea typeface="+mn-lt"/>
                <a:cs typeface="+mn-lt"/>
              </a:rPr>
              <a:t> </a:t>
            </a:r>
            <a:r>
              <a:rPr lang="it-IT" err="1">
                <a:ea typeface="+mn-lt"/>
                <a:cs typeface="+mn-lt"/>
              </a:rPr>
              <a:t>beans</a:t>
            </a:r>
            <a:r>
              <a:rPr lang="it-IT">
                <a:ea typeface="+mn-lt"/>
                <a:cs typeface="+mn-lt"/>
              </a:rPr>
              <a:t> in a </a:t>
            </a:r>
            <a:r>
              <a:rPr lang="it-IT" err="1">
                <a:ea typeface="+mn-lt"/>
                <a:cs typeface="+mn-lt"/>
              </a:rPr>
              <a:t>jar</a:t>
            </a:r>
            <a:r>
              <a:rPr lang="it-IT">
                <a:ea typeface="+mn-lt"/>
                <a:cs typeface="+mn-lt"/>
              </a:rPr>
              <a:t>).</a:t>
            </a:r>
            <a:endParaRPr lang="it-IT">
              <a:cs typeface="Calibri"/>
            </a:endParaRPr>
          </a:p>
          <a:p>
            <a:r>
              <a:rPr lang="it-IT" b="1" err="1">
                <a:ea typeface="+mn-lt"/>
                <a:cs typeface="+mn-lt"/>
              </a:rPr>
              <a:t>Creation</a:t>
            </a:r>
            <a:r>
              <a:rPr lang="it-IT" b="1">
                <a:ea typeface="+mn-lt"/>
                <a:cs typeface="+mn-lt"/>
              </a:rPr>
              <a:t> </a:t>
            </a:r>
            <a:r>
              <a:rPr lang="it-IT">
                <a:ea typeface="+mn-lt"/>
                <a:cs typeface="+mn-lt"/>
              </a:rPr>
              <a:t>- </a:t>
            </a:r>
            <a:r>
              <a:rPr lang="it-IT" err="1">
                <a:ea typeface="+mn-lt"/>
                <a:cs typeface="+mn-lt"/>
              </a:rPr>
              <a:t>Crowd</a:t>
            </a:r>
            <a:r>
              <a:rPr lang="it-IT">
                <a:ea typeface="+mn-lt"/>
                <a:cs typeface="+mn-lt"/>
              </a:rPr>
              <a:t> </a:t>
            </a:r>
            <a:r>
              <a:rPr lang="it-IT" err="1">
                <a:ea typeface="+mn-lt"/>
                <a:cs typeface="+mn-lt"/>
              </a:rPr>
              <a:t>creation</a:t>
            </a:r>
            <a:r>
              <a:rPr lang="it-IT">
                <a:ea typeface="+mn-lt"/>
                <a:cs typeface="+mn-lt"/>
              </a:rPr>
              <a:t> </a:t>
            </a:r>
            <a:r>
              <a:rPr lang="it-IT" err="1">
                <a:ea typeface="+mn-lt"/>
                <a:cs typeface="+mn-lt"/>
              </a:rPr>
              <a:t>is</a:t>
            </a:r>
            <a:r>
              <a:rPr lang="it-IT">
                <a:ea typeface="+mn-lt"/>
                <a:cs typeface="+mn-lt"/>
              </a:rPr>
              <a:t> a collaborative </a:t>
            </a:r>
            <a:r>
              <a:rPr lang="it-IT" err="1">
                <a:ea typeface="+mn-lt"/>
                <a:cs typeface="+mn-lt"/>
              </a:rPr>
              <a:t>effort</a:t>
            </a:r>
            <a:r>
              <a:rPr lang="it-IT">
                <a:ea typeface="+mn-lt"/>
                <a:cs typeface="+mn-lt"/>
              </a:rPr>
              <a:t> to design or build </a:t>
            </a:r>
            <a:r>
              <a:rPr lang="it-IT" err="1">
                <a:ea typeface="+mn-lt"/>
                <a:cs typeface="+mn-lt"/>
              </a:rPr>
              <a:t>something</a:t>
            </a:r>
            <a:r>
              <a:rPr lang="it-IT">
                <a:ea typeface="+mn-lt"/>
                <a:cs typeface="+mn-lt"/>
              </a:rPr>
              <a:t>. Wikipedia and </a:t>
            </a:r>
            <a:r>
              <a:rPr lang="it-IT" err="1">
                <a:ea typeface="+mn-lt"/>
                <a:cs typeface="+mn-lt"/>
              </a:rPr>
              <a:t>other</a:t>
            </a:r>
            <a:r>
              <a:rPr lang="it-IT">
                <a:ea typeface="+mn-lt"/>
                <a:cs typeface="+mn-lt"/>
              </a:rPr>
              <a:t> </a:t>
            </a:r>
            <a:r>
              <a:rPr lang="it-IT" err="1">
                <a:ea typeface="+mn-lt"/>
                <a:cs typeface="+mn-lt"/>
              </a:rPr>
              <a:t>wikis</a:t>
            </a:r>
            <a:r>
              <a:rPr lang="it-IT">
                <a:ea typeface="+mn-lt"/>
                <a:cs typeface="+mn-lt"/>
              </a:rPr>
              <a:t> are </a:t>
            </a:r>
            <a:r>
              <a:rPr lang="it-IT" err="1">
                <a:ea typeface="+mn-lt"/>
                <a:cs typeface="+mn-lt"/>
              </a:rPr>
              <a:t>examples</a:t>
            </a:r>
            <a:r>
              <a:rPr lang="it-IT">
                <a:ea typeface="+mn-lt"/>
                <a:cs typeface="+mn-lt"/>
              </a:rPr>
              <a:t> of </a:t>
            </a:r>
            <a:r>
              <a:rPr lang="it-IT" err="1">
                <a:ea typeface="+mn-lt"/>
                <a:cs typeface="+mn-lt"/>
              </a:rPr>
              <a:t>this</a:t>
            </a:r>
            <a:r>
              <a:rPr lang="it-IT">
                <a:ea typeface="+mn-lt"/>
                <a:cs typeface="+mn-lt"/>
              </a:rPr>
              <a:t>. Open-source software </a:t>
            </a:r>
            <a:r>
              <a:rPr lang="it-IT" err="1">
                <a:ea typeface="+mn-lt"/>
                <a:cs typeface="+mn-lt"/>
              </a:rPr>
              <a:t>is</a:t>
            </a:r>
            <a:r>
              <a:rPr lang="it-IT">
                <a:ea typeface="+mn-lt"/>
                <a:cs typeface="+mn-lt"/>
              </a:rPr>
              <a:t> </a:t>
            </a:r>
            <a:r>
              <a:rPr lang="it-IT" err="1">
                <a:ea typeface="+mn-lt"/>
                <a:cs typeface="+mn-lt"/>
              </a:rPr>
              <a:t>another</a:t>
            </a:r>
            <a:r>
              <a:rPr lang="it-IT">
                <a:ea typeface="+mn-lt"/>
                <a:cs typeface="+mn-lt"/>
              </a:rPr>
              <a:t> good </a:t>
            </a:r>
            <a:r>
              <a:rPr lang="it-IT" err="1">
                <a:ea typeface="+mn-lt"/>
                <a:cs typeface="+mn-lt"/>
              </a:rPr>
              <a:t>example</a:t>
            </a:r>
            <a:r>
              <a:rPr lang="it-IT">
                <a:ea typeface="+mn-lt"/>
                <a:cs typeface="+mn-lt"/>
              </a:rPr>
              <a:t>.</a:t>
            </a:r>
            <a:endParaRPr lang="it-IT"/>
          </a:p>
          <a:p>
            <a:r>
              <a:rPr lang="it-IT" b="1" err="1">
                <a:ea typeface="+mn-lt"/>
                <a:cs typeface="+mn-lt"/>
              </a:rPr>
              <a:t>Voting</a:t>
            </a:r>
            <a:r>
              <a:rPr lang="it-IT" b="1">
                <a:ea typeface="+mn-lt"/>
                <a:cs typeface="+mn-lt"/>
              </a:rPr>
              <a:t> </a:t>
            </a:r>
            <a:r>
              <a:rPr lang="it-IT">
                <a:ea typeface="+mn-lt"/>
                <a:cs typeface="+mn-lt"/>
              </a:rPr>
              <a:t>- </a:t>
            </a:r>
            <a:r>
              <a:rPr lang="it-IT" err="1">
                <a:ea typeface="+mn-lt"/>
                <a:cs typeface="+mn-lt"/>
              </a:rPr>
              <a:t>Crowd</a:t>
            </a:r>
            <a:r>
              <a:rPr lang="it-IT">
                <a:ea typeface="+mn-lt"/>
                <a:cs typeface="+mn-lt"/>
              </a:rPr>
              <a:t> </a:t>
            </a:r>
            <a:r>
              <a:rPr lang="it-IT" err="1">
                <a:ea typeface="+mn-lt"/>
                <a:cs typeface="+mn-lt"/>
              </a:rPr>
              <a:t>voting</a:t>
            </a:r>
            <a:r>
              <a:rPr lang="it-IT">
                <a:ea typeface="+mn-lt"/>
                <a:cs typeface="+mn-lt"/>
              </a:rPr>
              <a:t> </a:t>
            </a:r>
            <a:r>
              <a:rPr lang="it-IT" err="1">
                <a:ea typeface="+mn-lt"/>
                <a:cs typeface="+mn-lt"/>
              </a:rPr>
              <a:t>uses</a:t>
            </a:r>
            <a:r>
              <a:rPr lang="it-IT">
                <a:ea typeface="+mn-lt"/>
                <a:cs typeface="+mn-lt"/>
              </a:rPr>
              <a:t> the </a:t>
            </a:r>
            <a:r>
              <a:rPr lang="it-IT" err="1">
                <a:ea typeface="+mn-lt"/>
                <a:cs typeface="+mn-lt"/>
              </a:rPr>
              <a:t>democratic</a:t>
            </a:r>
            <a:r>
              <a:rPr lang="it-IT">
                <a:ea typeface="+mn-lt"/>
                <a:cs typeface="+mn-lt"/>
              </a:rPr>
              <a:t> </a:t>
            </a:r>
            <a:r>
              <a:rPr lang="it-IT" err="1">
                <a:ea typeface="+mn-lt"/>
                <a:cs typeface="+mn-lt"/>
              </a:rPr>
              <a:t>principle</a:t>
            </a:r>
            <a:r>
              <a:rPr lang="it-IT">
                <a:ea typeface="+mn-lt"/>
                <a:cs typeface="+mn-lt"/>
              </a:rPr>
              <a:t> to </a:t>
            </a:r>
            <a:r>
              <a:rPr lang="it-IT" err="1">
                <a:ea typeface="+mn-lt"/>
                <a:cs typeface="+mn-lt"/>
              </a:rPr>
              <a:t>choose</a:t>
            </a:r>
            <a:r>
              <a:rPr lang="it-IT">
                <a:ea typeface="+mn-lt"/>
                <a:cs typeface="+mn-lt"/>
              </a:rPr>
              <a:t> a </a:t>
            </a:r>
            <a:r>
              <a:rPr lang="it-IT" err="1">
                <a:ea typeface="+mn-lt"/>
                <a:cs typeface="+mn-lt"/>
              </a:rPr>
              <a:t>particular</a:t>
            </a:r>
            <a:r>
              <a:rPr lang="it-IT">
                <a:ea typeface="+mn-lt"/>
                <a:cs typeface="+mn-lt"/>
              </a:rPr>
              <a:t> policy or </a:t>
            </a:r>
            <a:r>
              <a:rPr lang="it-IT" err="1">
                <a:ea typeface="+mn-lt"/>
                <a:cs typeface="+mn-lt"/>
              </a:rPr>
              <a:t>course</a:t>
            </a:r>
            <a:r>
              <a:rPr lang="it-IT">
                <a:ea typeface="+mn-lt"/>
                <a:cs typeface="+mn-lt"/>
              </a:rPr>
              <a:t> of action by "polling the audience."</a:t>
            </a:r>
            <a:endParaRPr lang="it-IT"/>
          </a:p>
          <a:p>
            <a:r>
              <a:rPr lang="it-IT" b="1">
                <a:ea typeface="+mn-lt"/>
                <a:cs typeface="+mn-lt"/>
              </a:rPr>
              <a:t>Funding </a:t>
            </a:r>
            <a:r>
              <a:rPr lang="it-IT">
                <a:ea typeface="+mn-lt"/>
                <a:cs typeface="+mn-lt"/>
              </a:rPr>
              <a:t>- Crowdfunding </a:t>
            </a:r>
            <a:r>
              <a:rPr lang="it-IT" err="1">
                <a:ea typeface="+mn-lt"/>
                <a:cs typeface="+mn-lt"/>
              </a:rPr>
              <a:t>involved</a:t>
            </a:r>
            <a:r>
              <a:rPr lang="it-IT">
                <a:ea typeface="+mn-lt"/>
                <a:cs typeface="+mn-lt"/>
              </a:rPr>
              <a:t> </a:t>
            </a:r>
            <a:r>
              <a:rPr lang="it-IT" err="1">
                <a:ea typeface="+mn-lt"/>
                <a:cs typeface="+mn-lt"/>
              </a:rPr>
              <a:t>raising</a:t>
            </a:r>
            <a:r>
              <a:rPr lang="it-IT">
                <a:ea typeface="+mn-lt"/>
                <a:cs typeface="+mn-lt"/>
              </a:rPr>
              <a:t> money for </a:t>
            </a:r>
            <a:r>
              <a:rPr lang="it-IT" err="1">
                <a:ea typeface="+mn-lt"/>
                <a:cs typeface="+mn-lt"/>
              </a:rPr>
              <a:t>various</a:t>
            </a:r>
            <a:r>
              <a:rPr lang="it-IT">
                <a:ea typeface="+mn-lt"/>
                <a:cs typeface="+mn-lt"/>
              </a:rPr>
              <a:t> </a:t>
            </a:r>
            <a:r>
              <a:rPr lang="it-IT" err="1">
                <a:ea typeface="+mn-lt"/>
                <a:cs typeface="+mn-lt"/>
              </a:rPr>
              <a:t>purposes</a:t>
            </a:r>
            <a:r>
              <a:rPr lang="it-IT">
                <a:ea typeface="+mn-lt"/>
                <a:cs typeface="+mn-lt"/>
              </a:rPr>
              <a:t> by </a:t>
            </a:r>
            <a:r>
              <a:rPr lang="it-IT" err="1">
                <a:ea typeface="+mn-lt"/>
                <a:cs typeface="+mn-lt"/>
              </a:rPr>
              <a:t>soliciting</a:t>
            </a:r>
            <a:r>
              <a:rPr lang="it-IT">
                <a:ea typeface="+mn-lt"/>
                <a:cs typeface="+mn-lt"/>
              </a:rPr>
              <a:t> </a:t>
            </a:r>
            <a:r>
              <a:rPr lang="it-IT" err="1">
                <a:ea typeface="+mn-lt"/>
                <a:cs typeface="+mn-lt"/>
              </a:rPr>
              <a:t>relatively</a:t>
            </a:r>
            <a:r>
              <a:rPr lang="it-IT">
                <a:ea typeface="+mn-lt"/>
                <a:cs typeface="+mn-lt"/>
              </a:rPr>
              <a:t> small </a:t>
            </a:r>
            <a:r>
              <a:rPr lang="it-IT" err="1">
                <a:ea typeface="+mn-lt"/>
                <a:cs typeface="+mn-lt"/>
              </a:rPr>
              <a:t>amounts</a:t>
            </a:r>
            <a:r>
              <a:rPr lang="it-IT">
                <a:ea typeface="+mn-lt"/>
                <a:cs typeface="+mn-lt"/>
              </a:rPr>
              <a:t> from a large </a:t>
            </a:r>
            <a:r>
              <a:rPr lang="it-IT" err="1">
                <a:ea typeface="+mn-lt"/>
                <a:cs typeface="+mn-lt"/>
              </a:rPr>
              <a:t>number</a:t>
            </a:r>
            <a:r>
              <a:rPr lang="it-IT">
                <a:ea typeface="+mn-lt"/>
                <a:cs typeface="+mn-lt"/>
              </a:rPr>
              <a:t> of </a:t>
            </a:r>
            <a:r>
              <a:rPr lang="it-IT" err="1">
                <a:ea typeface="+mn-lt"/>
                <a:cs typeface="+mn-lt"/>
              </a:rPr>
              <a:t>funders</a:t>
            </a:r>
            <a:r>
              <a:rPr lang="it-IT">
                <a:ea typeface="+mn-lt"/>
                <a:cs typeface="+mn-lt"/>
              </a:rPr>
              <a:t>.</a:t>
            </a:r>
            <a:endParaRPr lang="it-IT"/>
          </a:p>
          <a:p>
            <a:endParaRPr lang="it-IT">
              <a:cs typeface="Calibri"/>
            </a:endParaRPr>
          </a:p>
        </p:txBody>
      </p:sp>
    </p:spTree>
    <p:extLst>
      <p:ext uri="{BB962C8B-B14F-4D97-AF65-F5344CB8AC3E}">
        <p14:creationId xmlns:p14="http://schemas.microsoft.com/office/powerpoint/2010/main" val="259278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magine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043" y="-172609"/>
            <a:ext cx="2785532" cy="2785532"/>
          </a:xfrm>
          <a:prstGeom prst="rect">
            <a:avLst/>
          </a:prstGeom>
        </p:spPr>
      </p:pic>
      <p:sp>
        <p:nvSpPr>
          <p:cNvPr id="18" name="Content Placeholder 2">
            <a:extLst>
              <a:ext uri="{FF2B5EF4-FFF2-40B4-BE49-F238E27FC236}">
                <a16:creationId xmlns:a16="http://schemas.microsoft.com/office/drawing/2014/main" id="{2325D329-5EF4-4F6F-ABD0-5AC4A2F4D17B}"/>
              </a:ext>
            </a:extLst>
          </p:cNvPr>
          <p:cNvSpPr>
            <a:spLocks noGrp="1"/>
          </p:cNvSpPr>
          <p:nvPr>
            <p:ph idx="1"/>
          </p:nvPr>
        </p:nvSpPr>
        <p:spPr>
          <a:xfrm>
            <a:off x="1195588" y="1634752"/>
            <a:ext cx="6754762" cy="4525963"/>
          </a:xfrm>
        </p:spPr>
        <p:txBody>
          <a:bodyPr vert="horz" lIns="91440" tIns="45720" rIns="91440" bIns="45720" rtlCol="0" anchor="t">
            <a:normAutofit/>
          </a:bodyPr>
          <a:lstStyle/>
          <a:p>
            <a:pPr marL="0" indent="0">
              <a:buNone/>
            </a:pPr>
            <a:r>
              <a:rPr lang="it-IT" sz="2200">
                <a:ea typeface="+mn-lt"/>
                <a:cs typeface="+mn-lt"/>
              </a:rPr>
              <a:t>The internet of </a:t>
            </a:r>
            <a:r>
              <a:rPr lang="it-IT" sz="2200" err="1">
                <a:ea typeface="+mn-lt"/>
                <a:cs typeface="+mn-lt"/>
              </a:rPr>
              <a:t>things</a:t>
            </a:r>
            <a:r>
              <a:rPr lang="it-IT" sz="2200">
                <a:ea typeface="+mn-lt"/>
                <a:cs typeface="+mn-lt"/>
              </a:rPr>
              <a:t>, or IoT, </a:t>
            </a:r>
            <a:r>
              <a:rPr lang="it-IT" sz="2200" err="1">
                <a:ea typeface="+mn-lt"/>
                <a:cs typeface="+mn-lt"/>
              </a:rPr>
              <a:t>is</a:t>
            </a:r>
            <a:r>
              <a:rPr lang="it-IT" sz="2200">
                <a:ea typeface="+mn-lt"/>
                <a:cs typeface="+mn-lt"/>
              </a:rPr>
              <a:t> a system of </a:t>
            </a:r>
            <a:r>
              <a:rPr lang="it-IT" sz="2200" err="1">
                <a:ea typeface="+mn-lt"/>
                <a:cs typeface="+mn-lt"/>
              </a:rPr>
              <a:t>interrelated</a:t>
            </a:r>
            <a:r>
              <a:rPr lang="it-IT" sz="2200">
                <a:ea typeface="+mn-lt"/>
                <a:cs typeface="+mn-lt"/>
              </a:rPr>
              <a:t> computing devices, </a:t>
            </a:r>
            <a:r>
              <a:rPr lang="it-IT" sz="2200" err="1">
                <a:ea typeface="+mn-lt"/>
                <a:cs typeface="+mn-lt"/>
              </a:rPr>
              <a:t>mechanical</a:t>
            </a:r>
            <a:r>
              <a:rPr lang="it-IT" sz="2200">
                <a:ea typeface="+mn-lt"/>
                <a:cs typeface="+mn-lt"/>
              </a:rPr>
              <a:t> and </a:t>
            </a:r>
            <a:r>
              <a:rPr lang="it-IT" sz="2200" err="1">
                <a:ea typeface="+mn-lt"/>
                <a:cs typeface="+mn-lt"/>
              </a:rPr>
              <a:t>digital</a:t>
            </a:r>
            <a:r>
              <a:rPr lang="it-IT" sz="2200">
                <a:ea typeface="+mn-lt"/>
                <a:cs typeface="+mn-lt"/>
              </a:rPr>
              <a:t> machines, </a:t>
            </a:r>
            <a:r>
              <a:rPr lang="it-IT" sz="2200" err="1">
                <a:ea typeface="+mn-lt"/>
                <a:cs typeface="+mn-lt"/>
              </a:rPr>
              <a:t>objects</a:t>
            </a:r>
            <a:r>
              <a:rPr lang="it-IT" sz="2200">
                <a:ea typeface="+mn-lt"/>
                <a:cs typeface="+mn-lt"/>
              </a:rPr>
              <a:t>, </a:t>
            </a:r>
            <a:r>
              <a:rPr lang="it-IT" sz="2200" err="1">
                <a:ea typeface="+mn-lt"/>
                <a:cs typeface="+mn-lt"/>
              </a:rPr>
              <a:t>animals</a:t>
            </a:r>
            <a:r>
              <a:rPr lang="it-IT" sz="2200">
                <a:ea typeface="+mn-lt"/>
                <a:cs typeface="+mn-lt"/>
              </a:rPr>
              <a:t> or people </a:t>
            </a:r>
            <a:r>
              <a:rPr lang="it-IT" sz="2200" err="1">
                <a:ea typeface="+mn-lt"/>
                <a:cs typeface="+mn-lt"/>
              </a:rPr>
              <a:t>that</a:t>
            </a:r>
            <a:r>
              <a:rPr lang="it-IT" sz="2200">
                <a:ea typeface="+mn-lt"/>
                <a:cs typeface="+mn-lt"/>
              </a:rPr>
              <a:t> are </a:t>
            </a:r>
            <a:r>
              <a:rPr lang="it-IT" sz="2200" err="1">
                <a:ea typeface="+mn-lt"/>
                <a:cs typeface="+mn-lt"/>
              </a:rPr>
              <a:t>provided</a:t>
            </a:r>
            <a:r>
              <a:rPr lang="it-IT" sz="2200">
                <a:ea typeface="+mn-lt"/>
                <a:cs typeface="+mn-lt"/>
              </a:rPr>
              <a:t> with </a:t>
            </a:r>
            <a:r>
              <a:rPr lang="it-IT" sz="2200" err="1">
                <a:ea typeface="+mn-lt"/>
                <a:cs typeface="+mn-lt"/>
              </a:rPr>
              <a:t>unique</a:t>
            </a:r>
            <a:r>
              <a:rPr lang="it-IT" sz="2200">
                <a:ea typeface="+mn-lt"/>
                <a:cs typeface="+mn-lt"/>
              </a:rPr>
              <a:t> </a:t>
            </a:r>
            <a:r>
              <a:rPr lang="it-IT" sz="2200" err="1">
                <a:ea typeface="+mn-lt"/>
                <a:cs typeface="+mn-lt"/>
              </a:rPr>
              <a:t>identifiers</a:t>
            </a:r>
            <a:r>
              <a:rPr lang="it-IT" sz="2200">
                <a:ea typeface="+mn-lt"/>
                <a:cs typeface="+mn-lt"/>
              </a:rPr>
              <a:t> and the </a:t>
            </a:r>
            <a:r>
              <a:rPr lang="it-IT" sz="2200" err="1">
                <a:ea typeface="+mn-lt"/>
                <a:cs typeface="+mn-lt"/>
              </a:rPr>
              <a:t>ability</a:t>
            </a:r>
            <a:r>
              <a:rPr lang="it-IT" sz="2200">
                <a:ea typeface="+mn-lt"/>
                <a:cs typeface="+mn-lt"/>
              </a:rPr>
              <a:t> to transfer data over a network </a:t>
            </a:r>
            <a:r>
              <a:rPr lang="it-IT" sz="2200" err="1">
                <a:ea typeface="+mn-lt"/>
                <a:cs typeface="+mn-lt"/>
              </a:rPr>
              <a:t>without</a:t>
            </a:r>
            <a:r>
              <a:rPr lang="it-IT" sz="2200">
                <a:ea typeface="+mn-lt"/>
                <a:cs typeface="+mn-lt"/>
              </a:rPr>
              <a:t> </a:t>
            </a:r>
            <a:r>
              <a:rPr lang="it-IT" sz="2200" err="1">
                <a:ea typeface="+mn-lt"/>
                <a:cs typeface="+mn-lt"/>
              </a:rPr>
              <a:t>requiring</a:t>
            </a:r>
            <a:r>
              <a:rPr lang="it-IT" sz="2200">
                <a:ea typeface="+mn-lt"/>
                <a:cs typeface="+mn-lt"/>
              </a:rPr>
              <a:t> human-to-human or human-to-computer interaction.</a:t>
            </a:r>
            <a:endParaRPr lang="it-IT" sz="2200">
              <a:cs typeface="Calibri"/>
            </a:endParaRPr>
          </a:p>
        </p:txBody>
      </p:sp>
      <p:sp>
        <p:nvSpPr>
          <p:cNvPr id="23" name="Title 1">
            <a:extLst>
              <a:ext uri="{FF2B5EF4-FFF2-40B4-BE49-F238E27FC236}">
                <a16:creationId xmlns:a16="http://schemas.microsoft.com/office/drawing/2014/main" id="{5897CA24-50F2-40CB-A12D-F0586A86C85E}"/>
              </a:ext>
            </a:extLst>
          </p:cNvPr>
          <p:cNvSpPr>
            <a:spLocks noGrp="1"/>
          </p:cNvSpPr>
          <p:nvPr>
            <p:ph type="title"/>
          </p:nvPr>
        </p:nvSpPr>
        <p:spPr>
          <a:xfrm>
            <a:off x="1828799" y="274638"/>
            <a:ext cx="4582074" cy="1143000"/>
          </a:xfrm>
        </p:spPr>
        <p:txBody>
          <a:bodyPr/>
          <a:lstStyle/>
          <a:p>
            <a:r>
              <a:rPr lang="it-IT" err="1">
                <a:cs typeface="Calibri"/>
              </a:rPr>
              <a:t>What</a:t>
            </a:r>
            <a:r>
              <a:rPr lang="it-IT">
                <a:cs typeface="Calibri"/>
              </a:rPr>
              <a:t> </a:t>
            </a:r>
            <a:r>
              <a:rPr lang="it-IT" err="1">
                <a:cs typeface="Calibri"/>
              </a:rPr>
              <a:t>is</a:t>
            </a:r>
            <a:r>
              <a:rPr lang="it-IT">
                <a:cs typeface="Calibri"/>
              </a:rPr>
              <a:t> IoT?</a:t>
            </a:r>
            <a:endParaRPr lang="it-IT"/>
          </a:p>
        </p:txBody>
      </p:sp>
      <p:pic>
        <p:nvPicPr>
          <p:cNvPr id="2" name="Immagine 2" descr="Immagine che contiene cielo, grafica vettoriale, parecchi&#10;&#10;Descrizione generata automaticamente">
            <a:extLst>
              <a:ext uri="{FF2B5EF4-FFF2-40B4-BE49-F238E27FC236}">
                <a16:creationId xmlns:a16="http://schemas.microsoft.com/office/drawing/2014/main" id="{B6FDC1FC-03D8-DA0C-9F7F-A635C0CC749B}"/>
              </a:ext>
            </a:extLst>
          </p:cNvPr>
          <p:cNvPicPr>
            <a:picLocks noChangeAspect="1"/>
          </p:cNvPicPr>
          <p:nvPr/>
        </p:nvPicPr>
        <p:blipFill>
          <a:blip r:embed="rId3"/>
          <a:stretch>
            <a:fillRect/>
          </a:stretch>
        </p:blipFill>
        <p:spPr>
          <a:xfrm>
            <a:off x="1933978" y="3902298"/>
            <a:ext cx="5276044" cy="2627289"/>
          </a:xfrm>
          <a:prstGeom prst="rect">
            <a:avLst/>
          </a:prstGeom>
        </p:spPr>
      </p:pic>
    </p:spTree>
    <p:extLst>
      <p:ext uri="{BB962C8B-B14F-4D97-AF65-F5344CB8AC3E}">
        <p14:creationId xmlns:p14="http://schemas.microsoft.com/office/powerpoint/2010/main" val="148751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CFF5-A2A1-452E-801D-ABF2389FE41C}"/>
              </a:ext>
            </a:extLst>
          </p:cNvPr>
          <p:cNvSpPr>
            <a:spLocks noGrp="1"/>
          </p:cNvSpPr>
          <p:nvPr>
            <p:ph type="title"/>
          </p:nvPr>
        </p:nvSpPr>
        <p:spPr>
          <a:xfrm>
            <a:off x="3724072" y="629268"/>
            <a:ext cx="4939868" cy="1286160"/>
          </a:xfrm>
        </p:spPr>
        <p:txBody>
          <a:bodyPr anchor="b">
            <a:normAutofit/>
          </a:bodyPr>
          <a:lstStyle/>
          <a:p>
            <a:r>
              <a:rPr lang="it-IT"/>
              <a:t>How </a:t>
            </a:r>
            <a:r>
              <a:rPr lang="it-IT" err="1"/>
              <a:t>does</a:t>
            </a:r>
            <a:r>
              <a:rPr lang="it-IT"/>
              <a:t> IoT work?</a:t>
            </a:r>
          </a:p>
          <a:p>
            <a:endParaRPr lang="it-IT">
              <a:cs typeface="Calibri"/>
            </a:endParaRPr>
          </a:p>
        </p:txBody>
      </p:sp>
      <p:sp>
        <p:nvSpPr>
          <p:cNvPr id="3" name="Content Placeholder 2">
            <a:extLst>
              <a:ext uri="{FF2B5EF4-FFF2-40B4-BE49-F238E27FC236}">
                <a16:creationId xmlns:a16="http://schemas.microsoft.com/office/drawing/2014/main" id="{2B4DA922-FE67-4D44-96FA-A38949076136}"/>
              </a:ext>
            </a:extLst>
          </p:cNvPr>
          <p:cNvSpPr>
            <a:spLocks noGrp="1"/>
          </p:cNvSpPr>
          <p:nvPr>
            <p:ph idx="1"/>
          </p:nvPr>
        </p:nvSpPr>
        <p:spPr>
          <a:xfrm>
            <a:off x="3724073" y="2438400"/>
            <a:ext cx="4939867" cy="3785419"/>
          </a:xfrm>
        </p:spPr>
        <p:txBody>
          <a:bodyPr vert="horz" lIns="91440" tIns="45720" rIns="91440" bIns="45720" rtlCol="0">
            <a:normAutofit/>
          </a:bodyPr>
          <a:lstStyle/>
          <a:p>
            <a:pPr marL="0" indent="0">
              <a:buNone/>
            </a:pPr>
            <a:r>
              <a:rPr lang="it-IT" sz="1700">
                <a:ea typeface="+mn-lt"/>
                <a:cs typeface="+mn-lt"/>
              </a:rPr>
              <a:t>An IoT ecosystem consists of web-enabled smart devices that use embedded systems, such as processors, sensors and communication hardware, to collect, send and act on data they acquire from their environments. IoT devices share the sensor data they collect by connecting to an IoT gateway or other edge device where data is either sent to the cloud to be analyzed or analyzed locally. Sometimes, these devices communicate with other related devices and act on the information they get from one another. The devices do most of the work without human intervention, although people can interact with the devices -- for instance, to set them up, give them instructions or access the data.</a:t>
            </a:r>
            <a:endParaRPr lang="it-IT" sz="1700"/>
          </a:p>
        </p:txBody>
      </p:sp>
      <p:pic>
        <p:nvPicPr>
          <p:cNvPr id="10" name="Picture 4" descr="Blue blocks and networks technology background">
            <a:extLst>
              <a:ext uri="{FF2B5EF4-FFF2-40B4-BE49-F238E27FC236}">
                <a16:creationId xmlns:a16="http://schemas.microsoft.com/office/drawing/2014/main" id="{9FE29445-B419-7DD5-6D4D-A77890671CD7}"/>
              </a:ext>
            </a:extLst>
          </p:cNvPr>
          <p:cNvPicPr>
            <a:picLocks noChangeAspect="1"/>
          </p:cNvPicPr>
          <p:nvPr/>
        </p:nvPicPr>
        <p:blipFill rotWithShape="1">
          <a:blip r:embed="rId2"/>
          <a:srcRect l="19645" r="51838" b="-438"/>
          <a:stretch/>
        </p:blipFill>
        <p:spPr>
          <a:xfrm>
            <a:off x="20" y="10"/>
            <a:ext cx="3476673" cy="6857990"/>
          </a:xfrm>
          <a:prstGeom prst="rect">
            <a:avLst/>
          </a:prstGeom>
          <a:effectLst/>
        </p:spPr>
      </p:pic>
      <p:cxnSp>
        <p:nvCxnSpPr>
          <p:cNvPr id="1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00DBF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3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Immagine 8">
            <a:extLst>
              <a:ext uri="{FF2B5EF4-FFF2-40B4-BE49-F238E27FC236}">
                <a16:creationId xmlns:a16="http://schemas.microsoft.com/office/drawing/2014/main" id="{C837401A-84E6-B7A8-23A6-8D847F2D19A9}"/>
              </a:ext>
            </a:extLst>
          </p:cNvPr>
          <p:cNvPicPr>
            <a:picLocks noGrp="1" noChangeAspect="1"/>
          </p:cNvPicPr>
          <p:nvPr>
            <p:ph idx="1"/>
          </p:nvPr>
        </p:nvPicPr>
        <p:blipFill>
          <a:blip r:embed="rId2"/>
          <a:stretch>
            <a:fillRect/>
          </a:stretch>
        </p:blipFill>
        <p:spPr>
          <a:xfrm>
            <a:off x="1321847" y="612820"/>
            <a:ext cx="6489574" cy="5631399"/>
          </a:xfrm>
        </p:spPr>
      </p:pic>
      <p:pic>
        <p:nvPicPr>
          <p:cNvPr id="4" name="Immagine 3"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043" y="-172609"/>
            <a:ext cx="2785532" cy="2785532"/>
          </a:xfrm>
          <a:prstGeom prst="rect">
            <a:avLst/>
          </a:prstGeom>
        </p:spPr>
      </p:pic>
    </p:spTree>
    <p:extLst>
      <p:ext uri="{BB962C8B-B14F-4D97-AF65-F5344CB8AC3E}">
        <p14:creationId xmlns:p14="http://schemas.microsoft.com/office/powerpoint/2010/main" val="416759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CFF5-A2A1-452E-801D-ABF2389FE41C}"/>
              </a:ext>
            </a:extLst>
          </p:cNvPr>
          <p:cNvSpPr>
            <a:spLocks noGrp="1"/>
          </p:cNvSpPr>
          <p:nvPr>
            <p:ph type="title"/>
          </p:nvPr>
        </p:nvSpPr>
        <p:spPr>
          <a:xfrm>
            <a:off x="457200" y="1465932"/>
            <a:ext cx="8229600" cy="69762"/>
          </a:xfrm>
        </p:spPr>
        <p:txBody>
          <a:bodyPr vert="horz" lIns="91440" tIns="45720" rIns="91440" bIns="45720" rtlCol="0" anchor="ctr">
            <a:noAutofit/>
          </a:bodyPr>
          <a:lstStyle/>
          <a:p>
            <a:r>
              <a:rPr lang="it-IT" b="1" err="1"/>
              <a:t>What</a:t>
            </a:r>
            <a:r>
              <a:rPr lang="it-IT" b="1"/>
              <a:t> are the pros and cons of IoT?</a:t>
            </a:r>
            <a:endParaRPr lang="it-IT"/>
          </a:p>
          <a:p>
            <a:endParaRPr lang="it-IT">
              <a:cs typeface="Calibri"/>
            </a:endParaRPr>
          </a:p>
          <a:p>
            <a:endParaRPr lang="it-IT">
              <a:cs typeface="Calibri"/>
            </a:endParaRPr>
          </a:p>
        </p:txBody>
      </p:sp>
      <p:sp>
        <p:nvSpPr>
          <p:cNvPr id="3" name="Content Placeholder 2">
            <a:extLst>
              <a:ext uri="{FF2B5EF4-FFF2-40B4-BE49-F238E27FC236}">
                <a16:creationId xmlns:a16="http://schemas.microsoft.com/office/drawing/2014/main" id="{2B4DA922-FE67-4D44-96FA-A38949076136}"/>
              </a:ext>
            </a:extLst>
          </p:cNvPr>
          <p:cNvSpPr>
            <a:spLocks noGrp="1"/>
          </p:cNvSpPr>
          <p:nvPr>
            <p:ph idx="1"/>
          </p:nvPr>
        </p:nvSpPr>
        <p:spPr>
          <a:xfrm>
            <a:off x="274750" y="1600200"/>
            <a:ext cx="4033235" cy="5062582"/>
          </a:xfrm>
          <a:ln>
            <a:solidFill>
              <a:schemeClr val="bg1"/>
            </a:solidFill>
          </a:ln>
        </p:spPr>
        <p:txBody>
          <a:bodyPr vert="horz" lIns="91440" tIns="45720" rIns="91440" bIns="45720" rtlCol="0" anchor="t">
            <a:noAutofit/>
          </a:bodyPr>
          <a:lstStyle/>
          <a:p>
            <a:pPr marL="0" indent="0">
              <a:buNone/>
            </a:pPr>
            <a:r>
              <a:rPr lang="it-IT" sz="2000">
                <a:ea typeface="+mn-lt"/>
                <a:cs typeface="+mn-lt"/>
              </a:rPr>
              <a:t>Some of the </a:t>
            </a:r>
            <a:r>
              <a:rPr lang="it-IT" sz="2000" err="1">
                <a:ea typeface="+mn-lt"/>
                <a:cs typeface="+mn-lt"/>
              </a:rPr>
              <a:t>advantages</a:t>
            </a:r>
            <a:r>
              <a:rPr lang="it-IT" sz="2000">
                <a:ea typeface="+mn-lt"/>
                <a:cs typeface="+mn-lt"/>
              </a:rPr>
              <a:t> of IoT include the following:</a:t>
            </a:r>
            <a:endParaRPr lang="it-IT" sz="2000">
              <a:cs typeface="Calibri"/>
            </a:endParaRPr>
          </a:p>
          <a:p>
            <a:r>
              <a:rPr lang="it-IT" sz="2000" err="1">
                <a:ea typeface="+mn-lt"/>
                <a:cs typeface="+mn-lt"/>
              </a:rPr>
              <a:t>Ability</a:t>
            </a:r>
            <a:r>
              <a:rPr lang="it-IT" sz="2000">
                <a:ea typeface="+mn-lt"/>
                <a:cs typeface="+mn-lt"/>
              </a:rPr>
              <a:t> to access information from </a:t>
            </a:r>
            <a:r>
              <a:rPr lang="it-IT" sz="2000" err="1">
                <a:ea typeface="+mn-lt"/>
                <a:cs typeface="+mn-lt"/>
              </a:rPr>
              <a:t>anywhere</a:t>
            </a:r>
            <a:r>
              <a:rPr lang="it-IT" sz="2000">
                <a:ea typeface="+mn-lt"/>
                <a:cs typeface="+mn-lt"/>
              </a:rPr>
              <a:t> </a:t>
            </a:r>
            <a:r>
              <a:rPr lang="it-IT" sz="2000" err="1">
                <a:ea typeface="+mn-lt"/>
                <a:cs typeface="+mn-lt"/>
              </a:rPr>
              <a:t>at</a:t>
            </a:r>
            <a:r>
              <a:rPr lang="it-IT" sz="2000">
                <a:ea typeface="+mn-lt"/>
                <a:cs typeface="+mn-lt"/>
              </a:rPr>
              <a:t> </a:t>
            </a:r>
            <a:r>
              <a:rPr lang="it-IT" sz="2000" err="1">
                <a:ea typeface="+mn-lt"/>
                <a:cs typeface="+mn-lt"/>
              </a:rPr>
              <a:t>any</a:t>
            </a:r>
            <a:r>
              <a:rPr lang="it-IT" sz="2000">
                <a:ea typeface="+mn-lt"/>
                <a:cs typeface="+mn-lt"/>
              </a:rPr>
              <a:t> time on </a:t>
            </a:r>
            <a:r>
              <a:rPr lang="it-IT" sz="2000" err="1">
                <a:ea typeface="+mn-lt"/>
                <a:cs typeface="+mn-lt"/>
              </a:rPr>
              <a:t>any</a:t>
            </a:r>
            <a:r>
              <a:rPr lang="it-IT" sz="2000">
                <a:ea typeface="+mn-lt"/>
                <a:cs typeface="+mn-lt"/>
              </a:rPr>
              <a:t> device;</a:t>
            </a:r>
            <a:endParaRPr lang="it-IT" sz="2000">
              <a:cs typeface="Calibri"/>
            </a:endParaRPr>
          </a:p>
          <a:p>
            <a:r>
              <a:rPr lang="it-IT" sz="2000" err="1">
                <a:ea typeface="+mn-lt"/>
                <a:cs typeface="+mn-lt"/>
              </a:rPr>
              <a:t>Improved</a:t>
            </a:r>
            <a:r>
              <a:rPr lang="it-IT" sz="2000">
                <a:ea typeface="+mn-lt"/>
                <a:cs typeface="+mn-lt"/>
              </a:rPr>
              <a:t> </a:t>
            </a:r>
            <a:r>
              <a:rPr lang="it-IT" sz="2000" err="1">
                <a:ea typeface="+mn-lt"/>
                <a:cs typeface="+mn-lt"/>
              </a:rPr>
              <a:t>communication</a:t>
            </a:r>
            <a:r>
              <a:rPr lang="it-IT" sz="2000">
                <a:ea typeface="+mn-lt"/>
                <a:cs typeface="+mn-lt"/>
              </a:rPr>
              <a:t> </a:t>
            </a:r>
            <a:r>
              <a:rPr lang="it-IT" sz="2000" err="1">
                <a:ea typeface="+mn-lt"/>
                <a:cs typeface="+mn-lt"/>
              </a:rPr>
              <a:t>between</a:t>
            </a:r>
            <a:r>
              <a:rPr lang="it-IT" sz="2000">
                <a:ea typeface="+mn-lt"/>
                <a:cs typeface="+mn-lt"/>
              </a:rPr>
              <a:t> </a:t>
            </a:r>
            <a:r>
              <a:rPr lang="it-IT" sz="2000" err="1">
                <a:ea typeface="+mn-lt"/>
                <a:cs typeface="+mn-lt"/>
              </a:rPr>
              <a:t>connected</a:t>
            </a:r>
            <a:r>
              <a:rPr lang="it-IT" sz="2000">
                <a:ea typeface="+mn-lt"/>
                <a:cs typeface="+mn-lt"/>
              </a:rPr>
              <a:t> </a:t>
            </a:r>
            <a:r>
              <a:rPr lang="it-IT" sz="2000" err="1">
                <a:ea typeface="+mn-lt"/>
                <a:cs typeface="+mn-lt"/>
              </a:rPr>
              <a:t>electronic</a:t>
            </a:r>
            <a:r>
              <a:rPr lang="it-IT" sz="2000">
                <a:ea typeface="+mn-lt"/>
                <a:cs typeface="+mn-lt"/>
              </a:rPr>
              <a:t> devices;</a:t>
            </a:r>
            <a:endParaRPr lang="it-IT" sz="2000">
              <a:cs typeface="Calibri"/>
            </a:endParaRPr>
          </a:p>
          <a:p>
            <a:r>
              <a:rPr lang="it-IT" sz="2000" err="1">
                <a:ea typeface="+mn-lt"/>
                <a:cs typeface="+mn-lt"/>
              </a:rPr>
              <a:t>Transferring</a:t>
            </a:r>
            <a:r>
              <a:rPr lang="it-IT" sz="2000">
                <a:ea typeface="+mn-lt"/>
                <a:cs typeface="+mn-lt"/>
              </a:rPr>
              <a:t> data </a:t>
            </a:r>
            <a:r>
              <a:rPr lang="it-IT" sz="2000" err="1">
                <a:ea typeface="+mn-lt"/>
                <a:cs typeface="+mn-lt"/>
              </a:rPr>
              <a:t>packets</a:t>
            </a:r>
            <a:r>
              <a:rPr lang="it-IT" sz="2000">
                <a:ea typeface="+mn-lt"/>
                <a:cs typeface="+mn-lt"/>
              </a:rPr>
              <a:t> over a </a:t>
            </a:r>
            <a:r>
              <a:rPr lang="it-IT" sz="2000" err="1">
                <a:ea typeface="+mn-lt"/>
                <a:cs typeface="+mn-lt"/>
              </a:rPr>
              <a:t>connected</a:t>
            </a:r>
            <a:r>
              <a:rPr lang="it-IT" sz="2000">
                <a:ea typeface="+mn-lt"/>
                <a:cs typeface="+mn-lt"/>
              </a:rPr>
              <a:t> network </a:t>
            </a:r>
            <a:r>
              <a:rPr lang="it-IT" sz="2000" err="1">
                <a:ea typeface="+mn-lt"/>
                <a:cs typeface="+mn-lt"/>
              </a:rPr>
              <a:t>saving</a:t>
            </a:r>
            <a:r>
              <a:rPr lang="it-IT" sz="2000">
                <a:ea typeface="+mn-lt"/>
                <a:cs typeface="+mn-lt"/>
              </a:rPr>
              <a:t> time and money; and</a:t>
            </a:r>
            <a:endParaRPr lang="it-IT" sz="2000">
              <a:cs typeface="Calibri"/>
            </a:endParaRPr>
          </a:p>
          <a:p>
            <a:r>
              <a:rPr lang="it-IT" sz="2000" err="1">
                <a:ea typeface="+mn-lt"/>
                <a:cs typeface="+mn-lt"/>
              </a:rPr>
              <a:t>Automating</a:t>
            </a:r>
            <a:r>
              <a:rPr lang="it-IT" sz="2000">
                <a:ea typeface="+mn-lt"/>
                <a:cs typeface="+mn-lt"/>
              </a:rPr>
              <a:t> tasks </a:t>
            </a:r>
            <a:r>
              <a:rPr lang="it-IT" sz="2000" err="1">
                <a:ea typeface="+mn-lt"/>
                <a:cs typeface="+mn-lt"/>
              </a:rPr>
              <a:t>helping</a:t>
            </a:r>
            <a:r>
              <a:rPr lang="it-IT" sz="2000">
                <a:ea typeface="+mn-lt"/>
                <a:cs typeface="+mn-lt"/>
              </a:rPr>
              <a:t> to </a:t>
            </a:r>
            <a:r>
              <a:rPr lang="it-IT" sz="2000" err="1">
                <a:ea typeface="+mn-lt"/>
                <a:cs typeface="+mn-lt"/>
              </a:rPr>
              <a:t>improve</a:t>
            </a:r>
            <a:r>
              <a:rPr lang="it-IT" sz="2000">
                <a:ea typeface="+mn-lt"/>
                <a:cs typeface="+mn-lt"/>
              </a:rPr>
              <a:t> the </a:t>
            </a:r>
            <a:r>
              <a:rPr lang="it-IT" sz="2000" err="1">
                <a:ea typeface="+mn-lt"/>
                <a:cs typeface="+mn-lt"/>
              </a:rPr>
              <a:t>quality</a:t>
            </a:r>
            <a:r>
              <a:rPr lang="it-IT" sz="2000">
                <a:ea typeface="+mn-lt"/>
                <a:cs typeface="+mn-lt"/>
              </a:rPr>
              <a:t> of a </a:t>
            </a:r>
            <a:r>
              <a:rPr lang="it-IT" sz="2000" err="1">
                <a:ea typeface="+mn-lt"/>
                <a:cs typeface="+mn-lt"/>
              </a:rPr>
              <a:t>business's</a:t>
            </a:r>
            <a:r>
              <a:rPr lang="it-IT" sz="2000">
                <a:ea typeface="+mn-lt"/>
                <a:cs typeface="+mn-lt"/>
              </a:rPr>
              <a:t> services and </a:t>
            </a:r>
            <a:r>
              <a:rPr lang="it-IT" sz="2000" err="1">
                <a:ea typeface="+mn-lt"/>
                <a:cs typeface="+mn-lt"/>
              </a:rPr>
              <a:t>reducing</a:t>
            </a:r>
            <a:r>
              <a:rPr lang="it-IT" sz="2000">
                <a:ea typeface="+mn-lt"/>
                <a:cs typeface="+mn-lt"/>
              </a:rPr>
              <a:t> the </a:t>
            </a:r>
            <a:r>
              <a:rPr lang="it-IT" sz="2000" err="1">
                <a:ea typeface="+mn-lt"/>
                <a:cs typeface="+mn-lt"/>
              </a:rPr>
              <a:t>need</a:t>
            </a:r>
            <a:r>
              <a:rPr lang="it-IT" sz="2000">
                <a:ea typeface="+mn-lt"/>
                <a:cs typeface="+mn-lt"/>
              </a:rPr>
              <a:t> for human </a:t>
            </a:r>
            <a:r>
              <a:rPr lang="it-IT" sz="2000" err="1">
                <a:ea typeface="+mn-lt"/>
                <a:cs typeface="+mn-lt"/>
              </a:rPr>
              <a:t>intervention</a:t>
            </a:r>
            <a:r>
              <a:rPr lang="it-IT" sz="2000">
                <a:ea typeface="+mn-lt"/>
                <a:cs typeface="+mn-lt"/>
              </a:rPr>
              <a:t>.</a:t>
            </a:r>
            <a:endParaRPr lang="it-IT" sz="2000">
              <a:cs typeface="Calibri"/>
            </a:endParaRPr>
          </a:p>
          <a:p>
            <a:endParaRPr lang="it-IT" sz="2000">
              <a:cs typeface="Calibri"/>
            </a:endParaRPr>
          </a:p>
        </p:txBody>
      </p:sp>
      <p:sp>
        <p:nvSpPr>
          <p:cNvPr id="5" name="Content Placeholder 2">
            <a:extLst>
              <a:ext uri="{FF2B5EF4-FFF2-40B4-BE49-F238E27FC236}">
                <a16:creationId xmlns:a16="http://schemas.microsoft.com/office/drawing/2014/main" id="{C5744ED7-EA59-77BD-8899-7B500430A9F0}"/>
              </a:ext>
            </a:extLst>
          </p:cNvPr>
          <p:cNvSpPr txBox="1">
            <a:spLocks/>
          </p:cNvSpPr>
          <p:nvPr/>
        </p:nvSpPr>
        <p:spPr>
          <a:xfrm>
            <a:off x="4301544" y="1527219"/>
            <a:ext cx="4569855" cy="5062581"/>
          </a:xfrm>
          <a:prstGeom prst="rect">
            <a:avLst/>
          </a:prstGeom>
          <a:ln>
            <a:solidFill>
              <a:schemeClr val="bg1"/>
            </a:solidFill>
          </a:ln>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it-IT" sz="2000">
                <a:ea typeface="+mn-lt"/>
                <a:cs typeface="+mn-lt"/>
              </a:rPr>
              <a:t>Some </a:t>
            </a:r>
            <a:r>
              <a:rPr lang="it-IT" sz="2000" err="1">
                <a:ea typeface="+mn-lt"/>
                <a:cs typeface="+mn-lt"/>
              </a:rPr>
              <a:t>disadvantages</a:t>
            </a:r>
            <a:r>
              <a:rPr lang="it-IT" sz="2000">
                <a:ea typeface="+mn-lt"/>
                <a:cs typeface="+mn-lt"/>
              </a:rPr>
              <a:t> of IoT include the following:</a:t>
            </a:r>
          </a:p>
          <a:p>
            <a:r>
              <a:rPr lang="it-IT" sz="2000" err="1">
                <a:ea typeface="+mn-lt"/>
                <a:cs typeface="+mn-lt"/>
              </a:rPr>
              <a:t>As</a:t>
            </a:r>
            <a:r>
              <a:rPr lang="it-IT" sz="2000">
                <a:ea typeface="+mn-lt"/>
                <a:cs typeface="+mn-lt"/>
              </a:rPr>
              <a:t> the </a:t>
            </a:r>
            <a:r>
              <a:rPr lang="it-IT" sz="2000" err="1">
                <a:ea typeface="+mn-lt"/>
                <a:cs typeface="+mn-lt"/>
              </a:rPr>
              <a:t>number</a:t>
            </a:r>
            <a:r>
              <a:rPr lang="it-IT" sz="2000">
                <a:ea typeface="+mn-lt"/>
                <a:cs typeface="+mn-lt"/>
              </a:rPr>
              <a:t> of </a:t>
            </a:r>
            <a:r>
              <a:rPr lang="it-IT" sz="2000" err="1">
                <a:ea typeface="+mn-lt"/>
                <a:cs typeface="+mn-lt"/>
              </a:rPr>
              <a:t>connected</a:t>
            </a:r>
            <a:r>
              <a:rPr lang="it-IT" sz="2000">
                <a:ea typeface="+mn-lt"/>
                <a:cs typeface="+mn-lt"/>
              </a:rPr>
              <a:t> devices </a:t>
            </a:r>
            <a:r>
              <a:rPr lang="it-IT" sz="2000" err="1">
                <a:ea typeface="+mn-lt"/>
                <a:cs typeface="+mn-lt"/>
              </a:rPr>
              <a:t>increases</a:t>
            </a:r>
            <a:r>
              <a:rPr lang="it-IT" sz="2000">
                <a:ea typeface="+mn-lt"/>
                <a:cs typeface="+mn-lt"/>
              </a:rPr>
              <a:t> and more information </a:t>
            </a:r>
            <a:r>
              <a:rPr lang="it-IT" sz="2000" err="1">
                <a:ea typeface="+mn-lt"/>
                <a:cs typeface="+mn-lt"/>
              </a:rPr>
              <a:t>is</a:t>
            </a:r>
            <a:r>
              <a:rPr lang="it-IT" sz="2000">
                <a:ea typeface="+mn-lt"/>
                <a:cs typeface="+mn-lt"/>
              </a:rPr>
              <a:t> </a:t>
            </a:r>
            <a:r>
              <a:rPr lang="it-IT" sz="2000" err="1">
                <a:ea typeface="+mn-lt"/>
                <a:cs typeface="+mn-lt"/>
              </a:rPr>
              <a:t>shared</a:t>
            </a:r>
            <a:r>
              <a:rPr lang="it-IT" sz="2000">
                <a:ea typeface="+mn-lt"/>
                <a:cs typeface="+mn-lt"/>
              </a:rPr>
              <a:t> </a:t>
            </a:r>
            <a:r>
              <a:rPr lang="it-IT" sz="2000" err="1">
                <a:ea typeface="+mn-lt"/>
                <a:cs typeface="+mn-lt"/>
              </a:rPr>
              <a:t>between</a:t>
            </a:r>
            <a:r>
              <a:rPr lang="it-IT" sz="2000">
                <a:ea typeface="+mn-lt"/>
                <a:cs typeface="+mn-lt"/>
              </a:rPr>
              <a:t> devices, the </a:t>
            </a:r>
            <a:r>
              <a:rPr lang="it-IT" sz="2000" err="1">
                <a:ea typeface="+mn-lt"/>
                <a:cs typeface="+mn-lt"/>
              </a:rPr>
              <a:t>potential</a:t>
            </a:r>
            <a:r>
              <a:rPr lang="it-IT" sz="2000">
                <a:ea typeface="+mn-lt"/>
                <a:cs typeface="+mn-lt"/>
              </a:rPr>
              <a:t> </a:t>
            </a:r>
            <a:r>
              <a:rPr lang="it-IT" sz="2000" err="1">
                <a:ea typeface="+mn-lt"/>
                <a:cs typeface="+mn-lt"/>
              </a:rPr>
              <a:t>that</a:t>
            </a:r>
            <a:r>
              <a:rPr lang="it-IT" sz="2000">
                <a:ea typeface="+mn-lt"/>
                <a:cs typeface="+mn-lt"/>
              </a:rPr>
              <a:t> a hacker </a:t>
            </a:r>
            <a:r>
              <a:rPr lang="it-IT" sz="2000" err="1">
                <a:ea typeface="+mn-lt"/>
                <a:cs typeface="+mn-lt"/>
              </a:rPr>
              <a:t>could</a:t>
            </a:r>
            <a:r>
              <a:rPr lang="it-IT" sz="2000">
                <a:ea typeface="+mn-lt"/>
                <a:cs typeface="+mn-lt"/>
              </a:rPr>
              <a:t> </a:t>
            </a:r>
            <a:r>
              <a:rPr lang="it-IT" sz="2000" err="1">
                <a:ea typeface="+mn-lt"/>
                <a:cs typeface="+mn-lt"/>
              </a:rPr>
              <a:t>steal</a:t>
            </a:r>
            <a:r>
              <a:rPr lang="it-IT" sz="2000">
                <a:ea typeface="+mn-lt"/>
                <a:cs typeface="+mn-lt"/>
              </a:rPr>
              <a:t> </a:t>
            </a:r>
            <a:r>
              <a:rPr lang="it-IT" sz="2000" err="1">
                <a:ea typeface="+mn-lt"/>
                <a:cs typeface="+mn-lt"/>
              </a:rPr>
              <a:t>confidential</a:t>
            </a:r>
            <a:r>
              <a:rPr lang="it-IT" sz="2000">
                <a:ea typeface="+mn-lt"/>
                <a:cs typeface="+mn-lt"/>
              </a:rPr>
              <a:t> information </a:t>
            </a:r>
            <a:r>
              <a:rPr lang="it-IT" sz="2000" err="1">
                <a:ea typeface="+mn-lt"/>
                <a:cs typeface="+mn-lt"/>
              </a:rPr>
              <a:t>also</a:t>
            </a:r>
            <a:r>
              <a:rPr lang="it-IT" sz="2000">
                <a:ea typeface="+mn-lt"/>
                <a:cs typeface="+mn-lt"/>
              </a:rPr>
              <a:t> </a:t>
            </a:r>
            <a:r>
              <a:rPr lang="it-IT" sz="2000" err="1">
                <a:ea typeface="+mn-lt"/>
                <a:cs typeface="+mn-lt"/>
              </a:rPr>
              <a:t>increases</a:t>
            </a:r>
            <a:r>
              <a:rPr lang="it-IT" sz="2000">
                <a:ea typeface="+mn-lt"/>
                <a:cs typeface="+mn-lt"/>
              </a:rPr>
              <a:t>.</a:t>
            </a:r>
            <a:endParaRPr lang="it-IT" sz="2000">
              <a:cs typeface="Calibri"/>
            </a:endParaRPr>
          </a:p>
          <a:p>
            <a:r>
              <a:rPr lang="it-IT" sz="2000">
                <a:ea typeface="+mn-lt"/>
                <a:cs typeface="+mn-lt"/>
              </a:rPr>
              <a:t>Enterprises </a:t>
            </a:r>
            <a:r>
              <a:rPr lang="it-IT" sz="2000" err="1">
                <a:ea typeface="+mn-lt"/>
                <a:cs typeface="+mn-lt"/>
              </a:rPr>
              <a:t>may</a:t>
            </a:r>
            <a:r>
              <a:rPr lang="it-IT" sz="2000">
                <a:ea typeface="+mn-lt"/>
                <a:cs typeface="+mn-lt"/>
              </a:rPr>
              <a:t> </a:t>
            </a:r>
            <a:r>
              <a:rPr lang="it-IT" sz="2000" err="1">
                <a:ea typeface="+mn-lt"/>
                <a:cs typeface="+mn-lt"/>
              </a:rPr>
              <a:t>eventually</a:t>
            </a:r>
            <a:r>
              <a:rPr lang="it-IT" sz="2000">
                <a:ea typeface="+mn-lt"/>
                <a:cs typeface="+mn-lt"/>
              </a:rPr>
              <a:t> </a:t>
            </a:r>
            <a:r>
              <a:rPr lang="it-IT" sz="2000" err="1">
                <a:ea typeface="+mn-lt"/>
                <a:cs typeface="+mn-lt"/>
              </a:rPr>
              <a:t>have</a:t>
            </a:r>
            <a:r>
              <a:rPr lang="it-IT" sz="2000">
                <a:ea typeface="+mn-lt"/>
                <a:cs typeface="+mn-lt"/>
              </a:rPr>
              <a:t> to deal with massive </a:t>
            </a:r>
            <a:r>
              <a:rPr lang="it-IT" sz="2000" err="1">
                <a:ea typeface="+mn-lt"/>
                <a:cs typeface="+mn-lt"/>
              </a:rPr>
              <a:t>numbers</a:t>
            </a:r>
            <a:r>
              <a:rPr lang="it-IT" sz="2000">
                <a:ea typeface="+mn-lt"/>
                <a:cs typeface="+mn-lt"/>
              </a:rPr>
              <a:t> -- </a:t>
            </a:r>
            <a:r>
              <a:rPr lang="it-IT" sz="2000" err="1">
                <a:ea typeface="+mn-lt"/>
                <a:cs typeface="+mn-lt"/>
              </a:rPr>
              <a:t>maybe</a:t>
            </a:r>
            <a:r>
              <a:rPr lang="it-IT" sz="2000">
                <a:ea typeface="+mn-lt"/>
                <a:cs typeface="+mn-lt"/>
              </a:rPr>
              <a:t> </a:t>
            </a:r>
            <a:r>
              <a:rPr lang="it-IT" sz="2000" err="1">
                <a:ea typeface="+mn-lt"/>
                <a:cs typeface="+mn-lt"/>
              </a:rPr>
              <a:t>even</a:t>
            </a:r>
            <a:r>
              <a:rPr lang="it-IT" sz="2000">
                <a:ea typeface="+mn-lt"/>
                <a:cs typeface="+mn-lt"/>
              </a:rPr>
              <a:t> </a:t>
            </a:r>
            <a:r>
              <a:rPr lang="it-IT" sz="2000" err="1">
                <a:ea typeface="+mn-lt"/>
                <a:cs typeface="+mn-lt"/>
              </a:rPr>
              <a:t>millions</a:t>
            </a:r>
            <a:r>
              <a:rPr lang="it-IT" sz="2000">
                <a:ea typeface="+mn-lt"/>
                <a:cs typeface="+mn-lt"/>
              </a:rPr>
              <a:t> -- of IoT devices, and </a:t>
            </a:r>
            <a:r>
              <a:rPr lang="it-IT" sz="2000" err="1">
                <a:ea typeface="+mn-lt"/>
                <a:cs typeface="+mn-lt"/>
              </a:rPr>
              <a:t>collecting</a:t>
            </a:r>
            <a:r>
              <a:rPr lang="it-IT" sz="2000">
                <a:ea typeface="+mn-lt"/>
                <a:cs typeface="+mn-lt"/>
              </a:rPr>
              <a:t> and </a:t>
            </a:r>
            <a:r>
              <a:rPr lang="it-IT" sz="2000" err="1">
                <a:ea typeface="+mn-lt"/>
                <a:cs typeface="+mn-lt"/>
              </a:rPr>
              <a:t>managing</a:t>
            </a:r>
            <a:r>
              <a:rPr lang="it-IT" sz="2000">
                <a:ea typeface="+mn-lt"/>
                <a:cs typeface="+mn-lt"/>
              </a:rPr>
              <a:t> the data from </a:t>
            </a:r>
            <a:r>
              <a:rPr lang="it-IT" sz="2000" err="1">
                <a:ea typeface="+mn-lt"/>
                <a:cs typeface="+mn-lt"/>
              </a:rPr>
              <a:t>all</a:t>
            </a:r>
            <a:r>
              <a:rPr lang="it-IT" sz="2000">
                <a:ea typeface="+mn-lt"/>
                <a:cs typeface="+mn-lt"/>
              </a:rPr>
              <a:t> </a:t>
            </a:r>
            <a:r>
              <a:rPr lang="it-IT" sz="2000" err="1">
                <a:ea typeface="+mn-lt"/>
                <a:cs typeface="+mn-lt"/>
              </a:rPr>
              <a:t>those</a:t>
            </a:r>
            <a:r>
              <a:rPr lang="it-IT" sz="2000">
                <a:ea typeface="+mn-lt"/>
                <a:cs typeface="+mn-lt"/>
              </a:rPr>
              <a:t> devices </a:t>
            </a:r>
            <a:r>
              <a:rPr lang="it-IT" sz="2000" err="1">
                <a:ea typeface="+mn-lt"/>
                <a:cs typeface="+mn-lt"/>
              </a:rPr>
              <a:t>will</a:t>
            </a:r>
            <a:r>
              <a:rPr lang="it-IT" sz="2000">
                <a:ea typeface="+mn-lt"/>
                <a:cs typeface="+mn-lt"/>
              </a:rPr>
              <a:t> be </a:t>
            </a:r>
            <a:r>
              <a:rPr lang="it-IT" sz="2000" err="1">
                <a:ea typeface="+mn-lt"/>
                <a:cs typeface="+mn-lt"/>
              </a:rPr>
              <a:t>challenging</a:t>
            </a:r>
            <a:r>
              <a:rPr lang="it-IT" sz="2000">
                <a:ea typeface="+mn-lt"/>
                <a:cs typeface="+mn-lt"/>
              </a:rPr>
              <a:t>.</a:t>
            </a:r>
            <a:endParaRPr lang="it-IT" sz="2000">
              <a:cs typeface="Calibri"/>
            </a:endParaRPr>
          </a:p>
          <a:p>
            <a:r>
              <a:rPr lang="it-IT" sz="2000" err="1">
                <a:ea typeface="+mn-lt"/>
                <a:cs typeface="+mn-lt"/>
              </a:rPr>
              <a:t>If</a:t>
            </a:r>
            <a:r>
              <a:rPr lang="it-IT" sz="2000">
                <a:ea typeface="+mn-lt"/>
                <a:cs typeface="+mn-lt"/>
              </a:rPr>
              <a:t> </a:t>
            </a:r>
            <a:r>
              <a:rPr lang="it-IT" sz="2000" err="1">
                <a:ea typeface="+mn-lt"/>
                <a:cs typeface="+mn-lt"/>
              </a:rPr>
              <a:t>there's</a:t>
            </a:r>
            <a:r>
              <a:rPr lang="it-IT" sz="2000">
                <a:ea typeface="+mn-lt"/>
                <a:cs typeface="+mn-lt"/>
              </a:rPr>
              <a:t> a bug in the system, </a:t>
            </a:r>
            <a:r>
              <a:rPr lang="it-IT" sz="2000" err="1">
                <a:ea typeface="+mn-lt"/>
                <a:cs typeface="+mn-lt"/>
              </a:rPr>
              <a:t>it's</a:t>
            </a:r>
            <a:r>
              <a:rPr lang="it-IT" sz="2000">
                <a:ea typeface="+mn-lt"/>
                <a:cs typeface="+mn-lt"/>
              </a:rPr>
              <a:t> </a:t>
            </a:r>
            <a:r>
              <a:rPr lang="it-IT" sz="2000" err="1">
                <a:ea typeface="+mn-lt"/>
                <a:cs typeface="+mn-lt"/>
              </a:rPr>
              <a:t>likely</a:t>
            </a:r>
            <a:r>
              <a:rPr lang="it-IT" sz="2000">
                <a:ea typeface="+mn-lt"/>
                <a:cs typeface="+mn-lt"/>
              </a:rPr>
              <a:t> </a:t>
            </a:r>
            <a:r>
              <a:rPr lang="it-IT" sz="2000" err="1">
                <a:ea typeface="+mn-lt"/>
                <a:cs typeface="+mn-lt"/>
              </a:rPr>
              <a:t>that</a:t>
            </a:r>
            <a:r>
              <a:rPr lang="it-IT" sz="2000">
                <a:ea typeface="+mn-lt"/>
                <a:cs typeface="+mn-lt"/>
              </a:rPr>
              <a:t> </a:t>
            </a:r>
            <a:r>
              <a:rPr lang="it-IT" sz="2000" err="1">
                <a:ea typeface="+mn-lt"/>
                <a:cs typeface="+mn-lt"/>
              </a:rPr>
              <a:t>every</a:t>
            </a:r>
            <a:r>
              <a:rPr lang="it-IT" sz="2000">
                <a:ea typeface="+mn-lt"/>
                <a:cs typeface="+mn-lt"/>
              </a:rPr>
              <a:t> </a:t>
            </a:r>
            <a:r>
              <a:rPr lang="it-IT" sz="2000" err="1">
                <a:ea typeface="+mn-lt"/>
                <a:cs typeface="+mn-lt"/>
              </a:rPr>
              <a:t>connected</a:t>
            </a:r>
            <a:r>
              <a:rPr lang="it-IT" sz="2000">
                <a:ea typeface="+mn-lt"/>
                <a:cs typeface="+mn-lt"/>
              </a:rPr>
              <a:t> device </a:t>
            </a:r>
            <a:r>
              <a:rPr lang="it-IT" sz="2000" err="1">
                <a:ea typeface="+mn-lt"/>
                <a:cs typeface="+mn-lt"/>
              </a:rPr>
              <a:t>will</a:t>
            </a:r>
            <a:r>
              <a:rPr lang="it-IT" sz="2000">
                <a:ea typeface="+mn-lt"/>
                <a:cs typeface="+mn-lt"/>
              </a:rPr>
              <a:t> </a:t>
            </a:r>
            <a:r>
              <a:rPr lang="it-IT" sz="2000" err="1">
                <a:ea typeface="+mn-lt"/>
                <a:cs typeface="+mn-lt"/>
              </a:rPr>
              <a:t>become</a:t>
            </a:r>
            <a:r>
              <a:rPr lang="it-IT" sz="2000">
                <a:ea typeface="+mn-lt"/>
                <a:cs typeface="+mn-lt"/>
              </a:rPr>
              <a:t> </a:t>
            </a:r>
            <a:r>
              <a:rPr lang="it-IT" sz="2000" err="1">
                <a:ea typeface="+mn-lt"/>
                <a:cs typeface="+mn-lt"/>
              </a:rPr>
              <a:t>corrupted</a:t>
            </a:r>
            <a:r>
              <a:rPr lang="it-IT" sz="2000">
                <a:ea typeface="+mn-lt"/>
                <a:cs typeface="+mn-lt"/>
              </a:rPr>
              <a:t>.</a:t>
            </a:r>
            <a:endParaRPr lang="it-IT" sz="2000">
              <a:cs typeface="Calibri"/>
            </a:endParaRPr>
          </a:p>
          <a:p>
            <a:pPr marL="0" indent="0">
              <a:buNone/>
            </a:pPr>
            <a:endParaRPr lang="it-IT" sz="2000">
              <a:ea typeface="+mn-lt"/>
              <a:cs typeface="+mn-lt"/>
            </a:endParaRPr>
          </a:p>
        </p:txBody>
      </p:sp>
    </p:spTree>
    <p:extLst>
      <p:ext uri="{BB962C8B-B14F-4D97-AF65-F5344CB8AC3E}">
        <p14:creationId xmlns:p14="http://schemas.microsoft.com/office/powerpoint/2010/main" val="37283785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Presentazione su schermo (4:3)</PresentationFormat>
  <Slides>18</Slides>
  <Notes>0</Notes>
  <HiddenSlides>0</HiddenSlide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Crowdsourcing  IoT for data – Arduino for community decision making</vt:lpstr>
      <vt:lpstr>Presentazione standard di PowerPoint</vt:lpstr>
      <vt:lpstr>What is crowdsourcing?</vt:lpstr>
      <vt:lpstr>Presentazione standard di PowerPoint</vt:lpstr>
      <vt:lpstr>What Are the Main Types of Crowdsourcing? </vt:lpstr>
      <vt:lpstr>What is IoT?</vt:lpstr>
      <vt:lpstr>How does IoT work? </vt:lpstr>
      <vt:lpstr>Presentazione standard di PowerPoint</vt:lpstr>
      <vt:lpstr>What are the pros and cons of IoT?  </vt:lpstr>
      <vt:lpstr>Learnville's IoT Devices</vt:lpstr>
      <vt:lpstr>LearnvilleDevB</vt:lpstr>
      <vt:lpstr>LearnvilleDevA</vt:lpstr>
      <vt:lpstr>Obtained data (just an example)</vt:lpstr>
      <vt:lpstr>Decision Making based  on IoT data  </vt:lpstr>
      <vt:lpstr>Decision Making IoT supported framework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Grafica1</dc:creator>
  <cp:revision>166</cp:revision>
  <dcterms:created xsi:type="dcterms:W3CDTF">2021-07-23T14:00:00Z</dcterms:created>
  <dcterms:modified xsi:type="dcterms:W3CDTF">2022-12-06T08:25:23Z</dcterms:modified>
</cp:coreProperties>
</file>